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2" r:id="rId6"/>
    <p:sldId id="265" r:id="rId7"/>
    <p:sldId id="273" r:id="rId8"/>
    <p:sldId id="275" r:id="rId9"/>
    <p:sldId id="258" r:id="rId10"/>
    <p:sldId id="267" r:id="rId11"/>
    <p:sldId id="269" r:id="rId12"/>
    <p:sldId id="264" r:id="rId13"/>
    <p:sldId id="277" r:id="rId14"/>
    <p:sldId id="278" r:id="rId15"/>
    <p:sldId id="276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mm412" initials="j" lastIdx="1" clrIdx="0">
    <p:extLst>
      <p:ext uri="{19B8F6BF-5375-455C-9EA6-DF929625EA0E}">
        <p15:presenceInfo xmlns:p15="http://schemas.microsoft.com/office/powerpoint/2012/main" userId="jmm41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280" autoAdjust="0"/>
  </p:normalViewPr>
  <p:slideViewPr>
    <p:cSldViewPr>
      <p:cViewPr varScale="1">
        <p:scale>
          <a:sx n="89" d="100"/>
          <a:sy n="89" d="100"/>
        </p:scale>
        <p:origin x="114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Change Up to Age 48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Jobs</c:v>
                </c:pt>
                <c:pt idx="1">
                  <c:v>Career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3-4807-BB1E-DEEDA150B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069440"/>
        <c:axId val="601069048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3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Jobs</c:v>
                      </c:pt>
                      <c:pt idx="1">
                        <c:v>Career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</c:v>
                      </c:pt>
                      <c:pt idx="1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C73-4807-BB1E-DEEDA150B424}"/>
                  </c:ext>
                </c:extLst>
              </c15:ser>
            </c15:filteredBarSeries>
          </c:ext>
        </c:extLst>
      </c:barChart>
      <c:catAx>
        <c:axId val="6010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069048"/>
        <c:crosses val="autoZero"/>
        <c:auto val="1"/>
        <c:lblAlgn val="ctr"/>
        <c:lblOffset val="100"/>
        <c:noMultiLvlLbl val="0"/>
      </c:catAx>
      <c:valAx>
        <c:axId val="60106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06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46BDD-CA72-48F2-BE8C-F82CCFFB0DBE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FC5610-3898-4562-A903-BD6F3DA6CF69}">
      <dgm:prSet phldrT="[Text]"/>
      <dgm:spPr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 smtClean="0"/>
            <a:t>Integrate</a:t>
          </a:r>
          <a:endParaRPr lang="en-US" dirty="0"/>
        </a:p>
      </dgm:t>
    </dgm:pt>
    <dgm:pt modelId="{363A8C60-CC8B-4A97-9DB3-77D22A0D0C49}" type="parTrans" cxnId="{4676E083-2700-4795-A813-45405EB1FF52}">
      <dgm:prSet/>
      <dgm:spPr/>
      <dgm:t>
        <a:bodyPr/>
        <a:lstStyle/>
        <a:p>
          <a:endParaRPr lang="en-US"/>
        </a:p>
      </dgm:t>
    </dgm:pt>
    <dgm:pt modelId="{5AE2A356-4C4D-431C-9D04-8B80B25413E5}" type="sibTrans" cxnId="{4676E083-2700-4795-A813-45405EB1FF52}">
      <dgm:prSet/>
      <dgm:spPr/>
      <dgm:t>
        <a:bodyPr/>
        <a:lstStyle/>
        <a:p>
          <a:endParaRPr lang="en-US"/>
        </a:p>
      </dgm:t>
    </dgm:pt>
    <dgm:pt modelId="{A7DD8379-771D-49D5-B4B6-C11A31BBB56A}">
      <dgm:prSet phldrT="[Text]"/>
      <dgm:spPr/>
      <dgm:t>
        <a:bodyPr/>
        <a:lstStyle/>
        <a:p>
          <a:r>
            <a:rPr lang="en-US" dirty="0" smtClean="0"/>
            <a:t>Breathe deep</a:t>
          </a:r>
          <a:endParaRPr lang="en-US" dirty="0"/>
        </a:p>
      </dgm:t>
    </dgm:pt>
    <dgm:pt modelId="{0B19244D-3C32-4E60-9E2E-00B7CE0082EB}" type="parTrans" cxnId="{8D4A74BD-0C6E-4A29-8A1B-8253B76608B2}">
      <dgm:prSet/>
      <dgm:spPr/>
      <dgm:t>
        <a:bodyPr/>
        <a:lstStyle/>
        <a:p>
          <a:endParaRPr lang="en-US"/>
        </a:p>
      </dgm:t>
    </dgm:pt>
    <dgm:pt modelId="{15F7A114-8617-4D09-8B60-367816E92F8F}" type="sibTrans" cxnId="{8D4A74BD-0C6E-4A29-8A1B-8253B76608B2}">
      <dgm:prSet/>
      <dgm:spPr/>
      <dgm:t>
        <a:bodyPr/>
        <a:lstStyle/>
        <a:p>
          <a:endParaRPr lang="en-US"/>
        </a:p>
      </dgm:t>
    </dgm:pt>
    <dgm:pt modelId="{82DE7D47-D1BA-4E59-B361-CA2ABACE2EAA}">
      <dgm:prSet phldrT="[Text]"/>
      <dgm:spPr/>
      <dgm:t>
        <a:bodyPr/>
        <a:lstStyle/>
        <a:p>
          <a:r>
            <a:rPr lang="en-US" dirty="0" smtClean="0"/>
            <a:t>Cry and grieve</a:t>
          </a:r>
          <a:endParaRPr lang="en-US" dirty="0"/>
        </a:p>
      </dgm:t>
    </dgm:pt>
    <dgm:pt modelId="{C52F8A1B-113A-4D30-8213-61F9BB506ABD}" type="parTrans" cxnId="{834B86CB-DE42-43CD-83DC-932EBE0D87AF}">
      <dgm:prSet/>
      <dgm:spPr/>
      <dgm:t>
        <a:bodyPr/>
        <a:lstStyle/>
        <a:p>
          <a:endParaRPr lang="en-US"/>
        </a:p>
      </dgm:t>
    </dgm:pt>
    <dgm:pt modelId="{B40BEF04-9AE4-4445-A2EE-81C5B4E33F66}" type="sibTrans" cxnId="{834B86CB-DE42-43CD-83DC-932EBE0D87AF}">
      <dgm:prSet/>
      <dgm:spPr/>
      <dgm:t>
        <a:bodyPr/>
        <a:lstStyle/>
        <a:p>
          <a:endParaRPr lang="en-US"/>
        </a:p>
      </dgm:t>
    </dgm:pt>
    <dgm:pt modelId="{5C2E62E1-1403-45CD-B00A-19CE535DF946}">
      <dgm:prSet phldrT="[Text]"/>
      <dgm:spPr/>
      <dgm:t>
        <a:bodyPr/>
        <a:lstStyle/>
        <a:p>
          <a:r>
            <a:rPr lang="en-US" dirty="0" smtClean="0"/>
            <a:t>Breathe deeper</a:t>
          </a:r>
          <a:endParaRPr lang="en-US" dirty="0"/>
        </a:p>
      </dgm:t>
    </dgm:pt>
    <dgm:pt modelId="{EE0448C6-4814-4B68-ACC1-347848103E0C}" type="parTrans" cxnId="{9BDBEAE5-E1B1-48A7-BFAA-1A87CC3DA916}">
      <dgm:prSet/>
      <dgm:spPr/>
      <dgm:t>
        <a:bodyPr/>
        <a:lstStyle/>
        <a:p>
          <a:endParaRPr lang="en-US"/>
        </a:p>
      </dgm:t>
    </dgm:pt>
    <dgm:pt modelId="{6BC58D2C-77DC-4035-AD05-0A299B3D518A}" type="sibTrans" cxnId="{9BDBEAE5-E1B1-48A7-BFAA-1A87CC3DA916}">
      <dgm:prSet/>
      <dgm:spPr/>
      <dgm:t>
        <a:bodyPr/>
        <a:lstStyle/>
        <a:p>
          <a:endParaRPr lang="en-US"/>
        </a:p>
      </dgm:t>
    </dgm:pt>
    <dgm:pt modelId="{BDEF73D4-A90F-47F6-B3DA-2F04BE3F9A65}">
      <dgm:prSet phldrT="[Text]"/>
      <dgm:spPr/>
      <dgm:t>
        <a:bodyPr/>
        <a:lstStyle/>
        <a:p>
          <a:r>
            <a:rPr lang="en-US" dirty="0" smtClean="0"/>
            <a:t>Make new meaning </a:t>
          </a:r>
          <a:endParaRPr lang="en-US" dirty="0"/>
        </a:p>
      </dgm:t>
    </dgm:pt>
    <dgm:pt modelId="{750E37C7-4809-437E-B264-95D9E7B43C5C}" type="parTrans" cxnId="{03C54D89-F077-417B-BE1A-25171ECDBA88}">
      <dgm:prSet/>
      <dgm:spPr/>
      <dgm:t>
        <a:bodyPr/>
        <a:lstStyle/>
        <a:p>
          <a:endParaRPr lang="en-US"/>
        </a:p>
      </dgm:t>
    </dgm:pt>
    <dgm:pt modelId="{12FD805F-A963-4162-926A-F9804E7816BA}" type="sibTrans" cxnId="{03C54D89-F077-417B-BE1A-25171ECDBA88}">
      <dgm:prSet/>
      <dgm:spPr/>
      <dgm:t>
        <a:bodyPr/>
        <a:lstStyle/>
        <a:p>
          <a:endParaRPr lang="en-US"/>
        </a:p>
      </dgm:t>
    </dgm:pt>
    <dgm:pt modelId="{E6A0252F-27F3-486D-A278-6B92C212A3A8}" type="pres">
      <dgm:prSet presAssocID="{6DD46BDD-CA72-48F2-BE8C-F82CCFFB0DB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065BC9-C7DE-4A6E-83CF-F45A6BD1CF92}" type="pres">
      <dgm:prSet presAssocID="{D8FC5610-3898-4562-A903-BD6F3DA6CF69}" presName="posSpace" presStyleCnt="0"/>
      <dgm:spPr/>
    </dgm:pt>
    <dgm:pt modelId="{9E863EE2-5F29-4FCF-879E-F83626B5334D}" type="pres">
      <dgm:prSet presAssocID="{D8FC5610-3898-4562-A903-BD6F3DA6CF69}" presName="vertFlow" presStyleCnt="0"/>
      <dgm:spPr/>
    </dgm:pt>
    <dgm:pt modelId="{087939FA-F74E-4918-A009-A7DBEE2A184D}" type="pres">
      <dgm:prSet presAssocID="{D8FC5610-3898-4562-A903-BD6F3DA6CF69}" presName="topSpace" presStyleCnt="0"/>
      <dgm:spPr/>
    </dgm:pt>
    <dgm:pt modelId="{9786080E-37A0-400B-9482-48F2EF7F4F7D}" type="pres">
      <dgm:prSet presAssocID="{D8FC5610-3898-4562-A903-BD6F3DA6CF69}" presName="firstComp" presStyleCnt="0"/>
      <dgm:spPr/>
    </dgm:pt>
    <dgm:pt modelId="{7FFBCDDD-B00A-4BA8-8ADF-9DC37CB99996}" type="pres">
      <dgm:prSet presAssocID="{D8FC5610-3898-4562-A903-BD6F3DA6CF69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47E0465A-EF86-488A-B4C6-C29755B5BE61}" type="pres">
      <dgm:prSet presAssocID="{D8FC5610-3898-4562-A903-BD6F3DA6CF6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F1C77-9E25-4E15-B712-C5823488DB23}" type="pres">
      <dgm:prSet presAssocID="{82DE7D47-D1BA-4E59-B361-CA2ABACE2EAA}" presName="comp" presStyleCnt="0"/>
      <dgm:spPr/>
    </dgm:pt>
    <dgm:pt modelId="{EED1BF07-D58F-4D25-83B2-A74ACCD15F57}" type="pres">
      <dgm:prSet presAssocID="{82DE7D47-D1BA-4E59-B361-CA2ABACE2EAA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F0988B4C-7B8E-4C08-BE26-049D5A1C506F}" type="pres">
      <dgm:prSet presAssocID="{82DE7D47-D1BA-4E59-B361-CA2ABACE2EAA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D0F05-0A40-4F15-8D76-CBD433BB39FA}" type="pres">
      <dgm:prSet presAssocID="{5C2E62E1-1403-45CD-B00A-19CE535DF946}" presName="comp" presStyleCnt="0"/>
      <dgm:spPr/>
    </dgm:pt>
    <dgm:pt modelId="{7CECBCE6-61D1-44D5-BAA1-80ECE8E9F578}" type="pres">
      <dgm:prSet presAssocID="{5C2E62E1-1403-45CD-B00A-19CE535DF946}" presName="child" presStyleLbl="bgAccFollowNode1" presStyleIdx="2" presStyleCnt="4"/>
      <dgm:spPr/>
      <dgm:t>
        <a:bodyPr/>
        <a:lstStyle/>
        <a:p>
          <a:endParaRPr lang="en-US"/>
        </a:p>
      </dgm:t>
    </dgm:pt>
    <dgm:pt modelId="{B160A640-759B-4A42-9C41-425543D560F9}" type="pres">
      <dgm:prSet presAssocID="{5C2E62E1-1403-45CD-B00A-19CE535DF946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03465-EF60-4BF8-8B85-A822E4627704}" type="pres">
      <dgm:prSet presAssocID="{BDEF73D4-A90F-47F6-B3DA-2F04BE3F9A65}" presName="comp" presStyleCnt="0"/>
      <dgm:spPr/>
    </dgm:pt>
    <dgm:pt modelId="{8E90FD15-88E0-4BBF-A32D-3DD4F1311E2F}" type="pres">
      <dgm:prSet presAssocID="{BDEF73D4-A90F-47F6-B3DA-2F04BE3F9A65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2134C435-CC64-4681-9A84-836C05B6021C}" type="pres">
      <dgm:prSet presAssocID="{BDEF73D4-A90F-47F6-B3DA-2F04BE3F9A6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F3580-08E0-4C3E-8D2C-63C251CEBC97}" type="pres">
      <dgm:prSet presAssocID="{D8FC5610-3898-4562-A903-BD6F3DA6CF69}" presName="negSpace" presStyleCnt="0"/>
      <dgm:spPr/>
    </dgm:pt>
    <dgm:pt modelId="{2518DF80-CA43-4EFA-A570-D6C994F07512}" type="pres">
      <dgm:prSet presAssocID="{D8FC5610-3898-4562-A903-BD6F3DA6CF69}" presName="circle" presStyleLbl="node1" presStyleIdx="0" presStyleCnt="1" custScaleX="170208" custScaleY="134970" custLinFactNeighborX="-33875" custLinFactNeighborY="-245"/>
      <dgm:spPr/>
      <dgm:t>
        <a:bodyPr/>
        <a:lstStyle/>
        <a:p>
          <a:endParaRPr lang="en-US"/>
        </a:p>
      </dgm:t>
    </dgm:pt>
  </dgm:ptLst>
  <dgm:cxnLst>
    <dgm:cxn modelId="{BAD02640-4046-48F5-92F4-C61D2B4BF085}" type="presOf" srcId="{5C2E62E1-1403-45CD-B00A-19CE535DF946}" destId="{B160A640-759B-4A42-9C41-425543D560F9}" srcOrd="1" destOrd="0" presId="urn:microsoft.com/office/officeart/2005/8/layout/hList9"/>
    <dgm:cxn modelId="{2901B29A-F062-4CBE-8B06-5E5D35CE743A}" type="presOf" srcId="{5C2E62E1-1403-45CD-B00A-19CE535DF946}" destId="{7CECBCE6-61D1-44D5-BAA1-80ECE8E9F578}" srcOrd="0" destOrd="0" presId="urn:microsoft.com/office/officeart/2005/8/layout/hList9"/>
    <dgm:cxn modelId="{9BDBEAE5-E1B1-48A7-BFAA-1A87CC3DA916}" srcId="{D8FC5610-3898-4562-A903-BD6F3DA6CF69}" destId="{5C2E62E1-1403-45CD-B00A-19CE535DF946}" srcOrd="2" destOrd="0" parTransId="{EE0448C6-4814-4B68-ACC1-347848103E0C}" sibTransId="{6BC58D2C-77DC-4035-AD05-0A299B3D518A}"/>
    <dgm:cxn modelId="{03C54D89-F077-417B-BE1A-25171ECDBA88}" srcId="{D8FC5610-3898-4562-A903-BD6F3DA6CF69}" destId="{BDEF73D4-A90F-47F6-B3DA-2F04BE3F9A65}" srcOrd="3" destOrd="0" parTransId="{750E37C7-4809-437E-B264-95D9E7B43C5C}" sibTransId="{12FD805F-A963-4162-926A-F9804E7816BA}"/>
    <dgm:cxn modelId="{01923391-779E-4964-AE54-107B62209B7B}" type="presOf" srcId="{6DD46BDD-CA72-48F2-BE8C-F82CCFFB0DBE}" destId="{E6A0252F-27F3-486D-A278-6B92C212A3A8}" srcOrd="0" destOrd="0" presId="urn:microsoft.com/office/officeart/2005/8/layout/hList9"/>
    <dgm:cxn modelId="{21FE6DC7-5F6F-4FF8-B0C4-8D7F8A76E9BF}" type="presOf" srcId="{A7DD8379-771D-49D5-B4B6-C11A31BBB56A}" destId="{47E0465A-EF86-488A-B4C6-C29755B5BE61}" srcOrd="1" destOrd="0" presId="urn:microsoft.com/office/officeart/2005/8/layout/hList9"/>
    <dgm:cxn modelId="{8D4A74BD-0C6E-4A29-8A1B-8253B76608B2}" srcId="{D8FC5610-3898-4562-A903-BD6F3DA6CF69}" destId="{A7DD8379-771D-49D5-B4B6-C11A31BBB56A}" srcOrd="0" destOrd="0" parTransId="{0B19244D-3C32-4E60-9E2E-00B7CE0082EB}" sibTransId="{15F7A114-8617-4D09-8B60-367816E92F8F}"/>
    <dgm:cxn modelId="{9E9B593A-9209-49CD-BE0A-49F0528C6831}" type="presOf" srcId="{82DE7D47-D1BA-4E59-B361-CA2ABACE2EAA}" destId="{F0988B4C-7B8E-4C08-BE26-049D5A1C506F}" srcOrd="1" destOrd="0" presId="urn:microsoft.com/office/officeart/2005/8/layout/hList9"/>
    <dgm:cxn modelId="{46D92507-09F3-48E7-91C2-02DEF077520A}" type="presOf" srcId="{D8FC5610-3898-4562-A903-BD6F3DA6CF69}" destId="{2518DF80-CA43-4EFA-A570-D6C994F07512}" srcOrd="0" destOrd="0" presId="urn:microsoft.com/office/officeart/2005/8/layout/hList9"/>
    <dgm:cxn modelId="{AFAC5088-2219-408A-9776-37BACE09AFE6}" type="presOf" srcId="{BDEF73D4-A90F-47F6-B3DA-2F04BE3F9A65}" destId="{8E90FD15-88E0-4BBF-A32D-3DD4F1311E2F}" srcOrd="0" destOrd="0" presId="urn:microsoft.com/office/officeart/2005/8/layout/hList9"/>
    <dgm:cxn modelId="{D5BE0BD8-37EB-4086-BEB5-392BA869D84A}" type="presOf" srcId="{BDEF73D4-A90F-47F6-B3DA-2F04BE3F9A65}" destId="{2134C435-CC64-4681-9A84-836C05B6021C}" srcOrd="1" destOrd="0" presId="urn:microsoft.com/office/officeart/2005/8/layout/hList9"/>
    <dgm:cxn modelId="{834B86CB-DE42-43CD-83DC-932EBE0D87AF}" srcId="{D8FC5610-3898-4562-A903-BD6F3DA6CF69}" destId="{82DE7D47-D1BA-4E59-B361-CA2ABACE2EAA}" srcOrd="1" destOrd="0" parTransId="{C52F8A1B-113A-4D30-8213-61F9BB506ABD}" sibTransId="{B40BEF04-9AE4-4445-A2EE-81C5B4E33F66}"/>
    <dgm:cxn modelId="{D2008F22-9182-435A-BD07-E5AA242BB3BC}" type="presOf" srcId="{82DE7D47-D1BA-4E59-B361-CA2ABACE2EAA}" destId="{EED1BF07-D58F-4D25-83B2-A74ACCD15F57}" srcOrd="0" destOrd="0" presId="urn:microsoft.com/office/officeart/2005/8/layout/hList9"/>
    <dgm:cxn modelId="{875555AF-CA8B-4AFE-A6B7-3F4465221C97}" type="presOf" srcId="{A7DD8379-771D-49D5-B4B6-C11A31BBB56A}" destId="{7FFBCDDD-B00A-4BA8-8ADF-9DC37CB99996}" srcOrd="0" destOrd="0" presId="urn:microsoft.com/office/officeart/2005/8/layout/hList9"/>
    <dgm:cxn modelId="{4676E083-2700-4795-A813-45405EB1FF52}" srcId="{6DD46BDD-CA72-48F2-BE8C-F82CCFFB0DBE}" destId="{D8FC5610-3898-4562-A903-BD6F3DA6CF69}" srcOrd="0" destOrd="0" parTransId="{363A8C60-CC8B-4A97-9DB3-77D22A0D0C49}" sibTransId="{5AE2A356-4C4D-431C-9D04-8B80B25413E5}"/>
    <dgm:cxn modelId="{CC3F8541-6AF8-4123-99C7-0C68B4A2647C}" type="presParOf" srcId="{E6A0252F-27F3-486D-A278-6B92C212A3A8}" destId="{89065BC9-C7DE-4A6E-83CF-F45A6BD1CF92}" srcOrd="0" destOrd="0" presId="urn:microsoft.com/office/officeart/2005/8/layout/hList9"/>
    <dgm:cxn modelId="{7F80633B-2E00-486F-A49F-7F1CED0FB310}" type="presParOf" srcId="{E6A0252F-27F3-486D-A278-6B92C212A3A8}" destId="{9E863EE2-5F29-4FCF-879E-F83626B5334D}" srcOrd="1" destOrd="0" presId="urn:microsoft.com/office/officeart/2005/8/layout/hList9"/>
    <dgm:cxn modelId="{E1133432-7404-45CF-A1FF-DAEE325BEDD9}" type="presParOf" srcId="{9E863EE2-5F29-4FCF-879E-F83626B5334D}" destId="{087939FA-F74E-4918-A009-A7DBEE2A184D}" srcOrd="0" destOrd="0" presId="urn:microsoft.com/office/officeart/2005/8/layout/hList9"/>
    <dgm:cxn modelId="{00895F34-1371-4B89-864B-3FC2C7178722}" type="presParOf" srcId="{9E863EE2-5F29-4FCF-879E-F83626B5334D}" destId="{9786080E-37A0-400B-9482-48F2EF7F4F7D}" srcOrd="1" destOrd="0" presId="urn:microsoft.com/office/officeart/2005/8/layout/hList9"/>
    <dgm:cxn modelId="{773CBF24-77BA-4A98-AB6B-B24BB21A8DB5}" type="presParOf" srcId="{9786080E-37A0-400B-9482-48F2EF7F4F7D}" destId="{7FFBCDDD-B00A-4BA8-8ADF-9DC37CB99996}" srcOrd="0" destOrd="0" presId="urn:microsoft.com/office/officeart/2005/8/layout/hList9"/>
    <dgm:cxn modelId="{58B5BE6F-13BD-4DE4-9CD2-D21288B279AE}" type="presParOf" srcId="{9786080E-37A0-400B-9482-48F2EF7F4F7D}" destId="{47E0465A-EF86-488A-B4C6-C29755B5BE61}" srcOrd="1" destOrd="0" presId="urn:microsoft.com/office/officeart/2005/8/layout/hList9"/>
    <dgm:cxn modelId="{238B6808-4F1B-40C0-BBC8-EBE7862342B5}" type="presParOf" srcId="{9E863EE2-5F29-4FCF-879E-F83626B5334D}" destId="{04EF1C77-9E25-4E15-B712-C5823488DB23}" srcOrd="2" destOrd="0" presId="urn:microsoft.com/office/officeart/2005/8/layout/hList9"/>
    <dgm:cxn modelId="{E33B2555-EA37-4AE9-BF4A-991D382EDCFC}" type="presParOf" srcId="{04EF1C77-9E25-4E15-B712-C5823488DB23}" destId="{EED1BF07-D58F-4D25-83B2-A74ACCD15F57}" srcOrd="0" destOrd="0" presId="urn:microsoft.com/office/officeart/2005/8/layout/hList9"/>
    <dgm:cxn modelId="{DCF3A755-421A-488E-AD8B-62388EAB8252}" type="presParOf" srcId="{04EF1C77-9E25-4E15-B712-C5823488DB23}" destId="{F0988B4C-7B8E-4C08-BE26-049D5A1C506F}" srcOrd="1" destOrd="0" presId="urn:microsoft.com/office/officeart/2005/8/layout/hList9"/>
    <dgm:cxn modelId="{A235659A-3DE0-45E9-A409-C3125FADB02D}" type="presParOf" srcId="{9E863EE2-5F29-4FCF-879E-F83626B5334D}" destId="{985D0F05-0A40-4F15-8D76-CBD433BB39FA}" srcOrd="3" destOrd="0" presId="urn:microsoft.com/office/officeart/2005/8/layout/hList9"/>
    <dgm:cxn modelId="{8E55D091-F5DE-4509-9F74-8B87D54E5D8E}" type="presParOf" srcId="{985D0F05-0A40-4F15-8D76-CBD433BB39FA}" destId="{7CECBCE6-61D1-44D5-BAA1-80ECE8E9F578}" srcOrd="0" destOrd="0" presId="urn:microsoft.com/office/officeart/2005/8/layout/hList9"/>
    <dgm:cxn modelId="{2E06F235-FAD5-4444-A532-6C7A035DBE5C}" type="presParOf" srcId="{985D0F05-0A40-4F15-8D76-CBD433BB39FA}" destId="{B160A640-759B-4A42-9C41-425543D560F9}" srcOrd="1" destOrd="0" presId="urn:microsoft.com/office/officeart/2005/8/layout/hList9"/>
    <dgm:cxn modelId="{7995C611-C390-4516-BAEF-04C7149D39BF}" type="presParOf" srcId="{9E863EE2-5F29-4FCF-879E-F83626B5334D}" destId="{1B903465-EF60-4BF8-8B85-A822E4627704}" srcOrd="4" destOrd="0" presId="urn:microsoft.com/office/officeart/2005/8/layout/hList9"/>
    <dgm:cxn modelId="{9905A538-97CD-4E00-87D9-98676F01BC81}" type="presParOf" srcId="{1B903465-EF60-4BF8-8B85-A822E4627704}" destId="{8E90FD15-88E0-4BBF-A32D-3DD4F1311E2F}" srcOrd="0" destOrd="0" presId="urn:microsoft.com/office/officeart/2005/8/layout/hList9"/>
    <dgm:cxn modelId="{81581A2E-A18E-4DA0-844C-28B380CE1703}" type="presParOf" srcId="{1B903465-EF60-4BF8-8B85-A822E4627704}" destId="{2134C435-CC64-4681-9A84-836C05B6021C}" srcOrd="1" destOrd="0" presId="urn:microsoft.com/office/officeart/2005/8/layout/hList9"/>
    <dgm:cxn modelId="{3EA8E88A-DBEE-4D71-AF13-61518DD0552D}" type="presParOf" srcId="{E6A0252F-27F3-486D-A278-6B92C212A3A8}" destId="{230F3580-08E0-4C3E-8D2C-63C251CEBC97}" srcOrd="2" destOrd="0" presId="urn:microsoft.com/office/officeart/2005/8/layout/hList9"/>
    <dgm:cxn modelId="{7FD8BF2C-28C6-4C2A-B042-0EE03D5C4DB6}" type="presParOf" srcId="{E6A0252F-27F3-486D-A278-6B92C212A3A8}" destId="{2518DF80-CA43-4EFA-A570-D6C994F0751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B7F6F-08CD-4B0E-A3D8-2E9DF23E5148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CE8BDC-C0FF-406E-A28F-DAA9A8758AA1}">
      <dgm:prSet phldrT="[Text]" custT="1"/>
      <dgm:spPr/>
      <dgm:t>
        <a:bodyPr/>
        <a:lstStyle/>
        <a:p>
          <a:r>
            <a:rPr lang="en-US" sz="3200" dirty="0" smtClean="0"/>
            <a:t>15 min </a:t>
          </a:r>
          <a:r>
            <a:rPr lang="en-US" sz="2200" dirty="0" smtClean="0"/>
            <a:t>insight exercise</a:t>
          </a:r>
          <a:endParaRPr lang="en-US" sz="2200" dirty="0"/>
        </a:p>
      </dgm:t>
    </dgm:pt>
    <dgm:pt modelId="{50CA5A4A-EBFC-4C3E-9D28-B99B1C609F13}" type="parTrans" cxnId="{79231FA8-1F35-4A95-A089-5B5CA61CCDF1}">
      <dgm:prSet/>
      <dgm:spPr/>
      <dgm:t>
        <a:bodyPr/>
        <a:lstStyle/>
        <a:p>
          <a:endParaRPr lang="en-US"/>
        </a:p>
      </dgm:t>
    </dgm:pt>
    <dgm:pt modelId="{D35B4C7A-BB9B-4F25-8E92-7E39AEF4C593}" type="sibTrans" cxnId="{79231FA8-1F35-4A95-A089-5B5CA61CCDF1}">
      <dgm:prSet/>
      <dgm:spPr/>
      <dgm:t>
        <a:bodyPr/>
        <a:lstStyle/>
        <a:p>
          <a:endParaRPr lang="en-US"/>
        </a:p>
      </dgm:t>
    </dgm:pt>
    <dgm:pt modelId="{9530A787-FE90-4893-8216-C351582AF5EB}">
      <dgm:prSet phldrT="[Text]"/>
      <dgm:spPr/>
      <dgm:t>
        <a:bodyPr/>
        <a:lstStyle/>
        <a:p>
          <a:r>
            <a:rPr lang="en-US" dirty="0" smtClean="0"/>
            <a:t>Solo work</a:t>
          </a:r>
          <a:endParaRPr lang="en-US" dirty="0"/>
        </a:p>
      </dgm:t>
    </dgm:pt>
    <dgm:pt modelId="{D1418FD7-047A-4A19-ABFE-04CAF93A3A25}" type="parTrans" cxnId="{038A797F-9AC2-4178-B966-E3080E449782}">
      <dgm:prSet/>
      <dgm:spPr/>
      <dgm:t>
        <a:bodyPr/>
        <a:lstStyle/>
        <a:p>
          <a:endParaRPr lang="en-US"/>
        </a:p>
      </dgm:t>
    </dgm:pt>
    <dgm:pt modelId="{FB99BB0E-E5FA-4B12-8216-D38477BC1726}" type="sibTrans" cxnId="{038A797F-9AC2-4178-B966-E3080E449782}">
      <dgm:prSet/>
      <dgm:spPr/>
      <dgm:t>
        <a:bodyPr/>
        <a:lstStyle/>
        <a:p>
          <a:endParaRPr lang="en-US"/>
        </a:p>
      </dgm:t>
    </dgm:pt>
    <dgm:pt modelId="{7F998B16-73A6-4CEE-A2CC-D6228E56DC18}" type="pres">
      <dgm:prSet presAssocID="{67DB7F6F-08CD-4B0E-A3D8-2E9DF23E5148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896631-6767-4C66-ACF1-D665CC356212}" type="pres">
      <dgm:prSet presAssocID="{19CE8BDC-C0FF-406E-A28F-DAA9A8758AA1}" presName="composite" presStyleCnt="0"/>
      <dgm:spPr/>
    </dgm:pt>
    <dgm:pt modelId="{AACB460B-C1AF-4356-A699-36914123E940}" type="pres">
      <dgm:prSet presAssocID="{19CE8BDC-C0FF-406E-A28F-DAA9A8758AA1}" presName="ParentAccent1" presStyleLbl="alignNode1" presStyleIdx="0" presStyleCnt="20"/>
      <dgm:spPr/>
    </dgm:pt>
    <dgm:pt modelId="{FE365196-616D-4604-940E-3BA7CB36D1BB}" type="pres">
      <dgm:prSet presAssocID="{19CE8BDC-C0FF-406E-A28F-DAA9A8758AA1}" presName="ParentAccent2" presStyleLbl="alignNode1" presStyleIdx="1" presStyleCnt="20"/>
      <dgm:spPr/>
    </dgm:pt>
    <dgm:pt modelId="{AEFB99EA-E37C-43EF-B471-BEE3C91FB89C}" type="pres">
      <dgm:prSet presAssocID="{19CE8BDC-C0FF-406E-A28F-DAA9A8758AA1}" presName="ParentAccent3" presStyleLbl="alignNode1" presStyleIdx="2" presStyleCnt="20"/>
      <dgm:spPr/>
    </dgm:pt>
    <dgm:pt modelId="{1AB396EA-DDDE-4C19-A4B9-90D29AAD8591}" type="pres">
      <dgm:prSet presAssocID="{19CE8BDC-C0FF-406E-A28F-DAA9A8758AA1}" presName="ParentAccent4" presStyleLbl="alignNode1" presStyleIdx="3" presStyleCnt="20"/>
      <dgm:spPr/>
    </dgm:pt>
    <dgm:pt modelId="{3BB173BE-7995-4663-8291-112AD975B60F}" type="pres">
      <dgm:prSet presAssocID="{19CE8BDC-C0FF-406E-A28F-DAA9A8758AA1}" presName="ParentAccent5" presStyleLbl="alignNode1" presStyleIdx="4" presStyleCnt="20"/>
      <dgm:spPr/>
    </dgm:pt>
    <dgm:pt modelId="{07CAB015-DABD-4EE9-B3CE-F7B57FFB56DA}" type="pres">
      <dgm:prSet presAssocID="{19CE8BDC-C0FF-406E-A28F-DAA9A8758AA1}" presName="ParentAccent6" presStyleLbl="alignNode1" presStyleIdx="5" presStyleCnt="20"/>
      <dgm:spPr/>
    </dgm:pt>
    <dgm:pt modelId="{4C4F4EE6-C0B7-4285-AF7C-68BC36DB8C4F}" type="pres">
      <dgm:prSet presAssocID="{19CE8BDC-C0FF-406E-A28F-DAA9A8758AA1}" presName="ParentAccent7" presStyleLbl="alignNode1" presStyleIdx="6" presStyleCnt="20"/>
      <dgm:spPr/>
    </dgm:pt>
    <dgm:pt modelId="{0376D1BF-144B-4CD1-BB26-701B8B724E88}" type="pres">
      <dgm:prSet presAssocID="{19CE8BDC-C0FF-406E-A28F-DAA9A8758AA1}" presName="ParentAccent8" presStyleLbl="alignNode1" presStyleIdx="7" presStyleCnt="20"/>
      <dgm:spPr/>
    </dgm:pt>
    <dgm:pt modelId="{A50751E8-E162-4DD6-8482-4FF961340D95}" type="pres">
      <dgm:prSet presAssocID="{19CE8BDC-C0FF-406E-A28F-DAA9A8758AA1}" presName="ParentAccent9" presStyleLbl="alignNode1" presStyleIdx="8" presStyleCnt="20"/>
      <dgm:spPr/>
    </dgm:pt>
    <dgm:pt modelId="{F3BC9A91-D2DC-4E69-B984-461AE75F0621}" type="pres">
      <dgm:prSet presAssocID="{19CE8BDC-C0FF-406E-A28F-DAA9A8758AA1}" presName="ParentAccent10" presStyleLbl="alignNode1" presStyleIdx="9" presStyleCnt="20"/>
      <dgm:spPr/>
    </dgm:pt>
    <dgm:pt modelId="{1FDEBDBD-2E7E-4832-AFAB-ECEF73D327CA}" type="pres">
      <dgm:prSet presAssocID="{19CE8BDC-C0FF-406E-A28F-DAA9A8758AA1}" presName="Parent" presStyleLbl="alignNode1" presStyleIdx="10" presStyleCnt="20" custLinFactNeighborX="-436" custLinFactNeighborY="-2345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F045B-5332-4F1F-9E2A-E9512F919985}" type="pres">
      <dgm:prSet presAssocID="{9530A787-FE90-4893-8216-C351582AF5EB}" presName="Child1Accent1" presStyleLbl="alignNode1" presStyleIdx="11" presStyleCnt="20"/>
      <dgm:spPr/>
    </dgm:pt>
    <dgm:pt modelId="{C82DF322-721E-4247-8242-83CCE96BC819}" type="pres">
      <dgm:prSet presAssocID="{9530A787-FE90-4893-8216-C351582AF5EB}" presName="Child1Accent2" presStyleLbl="alignNode1" presStyleIdx="12" presStyleCnt="20"/>
      <dgm:spPr/>
    </dgm:pt>
    <dgm:pt modelId="{79E7E92D-0A37-4A3B-A627-E74A7B6384FB}" type="pres">
      <dgm:prSet presAssocID="{9530A787-FE90-4893-8216-C351582AF5EB}" presName="Child1Accent3" presStyleLbl="alignNode1" presStyleIdx="13" presStyleCnt="20"/>
      <dgm:spPr/>
    </dgm:pt>
    <dgm:pt modelId="{9F62F176-9D47-4145-ADEB-C4A0A8E633F3}" type="pres">
      <dgm:prSet presAssocID="{9530A787-FE90-4893-8216-C351582AF5EB}" presName="Child1Accent4" presStyleLbl="alignNode1" presStyleIdx="14" presStyleCnt="20"/>
      <dgm:spPr/>
    </dgm:pt>
    <dgm:pt modelId="{40BF2E59-1077-47E0-BC0B-D5332F58452A}" type="pres">
      <dgm:prSet presAssocID="{9530A787-FE90-4893-8216-C351582AF5EB}" presName="Child1Accent5" presStyleLbl="alignNode1" presStyleIdx="15" presStyleCnt="20"/>
      <dgm:spPr/>
    </dgm:pt>
    <dgm:pt modelId="{01B2F698-A6E6-4E0B-8B5E-4E69B65824A0}" type="pres">
      <dgm:prSet presAssocID="{9530A787-FE90-4893-8216-C351582AF5EB}" presName="Child1Accent6" presStyleLbl="alignNode1" presStyleIdx="16" presStyleCnt="20"/>
      <dgm:spPr/>
    </dgm:pt>
    <dgm:pt modelId="{AA2B0B0C-6BF8-404D-9F84-3A2CFD371AF1}" type="pres">
      <dgm:prSet presAssocID="{9530A787-FE90-4893-8216-C351582AF5EB}" presName="Child1Accent7" presStyleLbl="alignNode1" presStyleIdx="17" presStyleCnt="20"/>
      <dgm:spPr/>
    </dgm:pt>
    <dgm:pt modelId="{D4F1A2F5-11EF-46D8-AADD-3C678F534FD6}" type="pres">
      <dgm:prSet presAssocID="{9530A787-FE90-4893-8216-C351582AF5EB}" presName="Child1Accent8" presStyleLbl="alignNode1" presStyleIdx="18" presStyleCnt="20"/>
      <dgm:spPr/>
    </dgm:pt>
    <dgm:pt modelId="{650BF53D-BC67-4B58-A27C-6B92AD046732}" type="pres">
      <dgm:prSet presAssocID="{9530A787-FE90-4893-8216-C351582AF5EB}" presName="Child1Accent9" presStyleLbl="alignNode1" presStyleIdx="19" presStyleCnt="20"/>
      <dgm:spPr/>
    </dgm:pt>
    <dgm:pt modelId="{DF477048-2834-4396-B350-CB9B85528F8A}" type="pres">
      <dgm:prSet presAssocID="{9530A787-FE90-4893-8216-C351582AF5EB}" presName="Child1" presStyleLbl="revTx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31FA8-1F35-4A95-A089-5B5CA61CCDF1}" srcId="{67DB7F6F-08CD-4B0E-A3D8-2E9DF23E5148}" destId="{19CE8BDC-C0FF-406E-A28F-DAA9A8758AA1}" srcOrd="0" destOrd="0" parTransId="{50CA5A4A-EBFC-4C3E-9D28-B99B1C609F13}" sibTransId="{D35B4C7A-BB9B-4F25-8E92-7E39AEF4C593}"/>
    <dgm:cxn modelId="{471BBDA5-66A2-475C-A2F9-41C8A3EA043D}" type="presOf" srcId="{67DB7F6F-08CD-4B0E-A3D8-2E9DF23E5148}" destId="{7F998B16-73A6-4CEE-A2CC-D6228E56DC18}" srcOrd="0" destOrd="0" presId="urn:microsoft.com/office/officeart/2011/layout/ConvergingText"/>
    <dgm:cxn modelId="{B96B5B88-A718-42F1-B309-CD35E276D403}" type="presOf" srcId="{9530A787-FE90-4893-8216-C351582AF5EB}" destId="{DF477048-2834-4396-B350-CB9B85528F8A}" srcOrd="0" destOrd="0" presId="urn:microsoft.com/office/officeart/2011/layout/ConvergingText"/>
    <dgm:cxn modelId="{038A797F-9AC2-4178-B966-E3080E449782}" srcId="{19CE8BDC-C0FF-406E-A28F-DAA9A8758AA1}" destId="{9530A787-FE90-4893-8216-C351582AF5EB}" srcOrd="0" destOrd="0" parTransId="{D1418FD7-047A-4A19-ABFE-04CAF93A3A25}" sibTransId="{FB99BB0E-E5FA-4B12-8216-D38477BC1726}"/>
    <dgm:cxn modelId="{54E9DAF6-DAEB-4EB7-81A9-6CD400E73DDE}" type="presOf" srcId="{19CE8BDC-C0FF-406E-A28F-DAA9A8758AA1}" destId="{1FDEBDBD-2E7E-4832-AFAB-ECEF73D327CA}" srcOrd="0" destOrd="0" presId="urn:microsoft.com/office/officeart/2011/layout/ConvergingText"/>
    <dgm:cxn modelId="{5CA7F9C2-D7DE-4378-BBB7-D6D1AE5B159D}" type="presParOf" srcId="{7F998B16-73A6-4CEE-A2CC-D6228E56DC18}" destId="{50896631-6767-4C66-ACF1-D665CC356212}" srcOrd="0" destOrd="0" presId="urn:microsoft.com/office/officeart/2011/layout/ConvergingText"/>
    <dgm:cxn modelId="{6FCDAC3E-15EA-45DC-B9A1-33924E619D35}" type="presParOf" srcId="{50896631-6767-4C66-ACF1-D665CC356212}" destId="{AACB460B-C1AF-4356-A699-36914123E940}" srcOrd="0" destOrd="0" presId="urn:microsoft.com/office/officeart/2011/layout/ConvergingText"/>
    <dgm:cxn modelId="{2666E24C-2837-4E47-8093-6749DB6E3BAF}" type="presParOf" srcId="{50896631-6767-4C66-ACF1-D665CC356212}" destId="{FE365196-616D-4604-940E-3BA7CB36D1BB}" srcOrd="1" destOrd="0" presId="urn:microsoft.com/office/officeart/2011/layout/ConvergingText"/>
    <dgm:cxn modelId="{501AF637-B4F9-4758-A23A-25472622484B}" type="presParOf" srcId="{50896631-6767-4C66-ACF1-D665CC356212}" destId="{AEFB99EA-E37C-43EF-B471-BEE3C91FB89C}" srcOrd="2" destOrd="0" presId="urn:microsoft.com/office/officeart/2011/layout/ConvergingText"/>
    <dgm:cxn modelId="{3C3A4F9E-21BC-43C8-BF35-380942453AB1}" type="presParOf" srcId="{50896631-6767-4C66-ACF1-D665CC356212}" destId="{1AB396EA-DDDE-4C19-A4B9-90D29AAD8591}" srcOrd="3" destOrd="0" presId="urn:microsoft.com/office/officeart/2011/layout/ConvergingText"/>
    <dgm:cxn modelId="{EE3185C8-A3AA-4BE6-A84E-906A45180B1D}" type="presParOf" srcId="{50896631-6767-4C66-ACF1-D665CC356212}" destId="{3BB173BE-7995-4663-8291-112AD975B60F}" srcOrd="4" destOrd="0" presId="urn:microsoft.com/office/officeart/2011/layout/ConvergingText"/>
    <dgm:cxn modelId="{64AEFA05-688D-4285-BD35-37E11219FD58}" type="presParOf" srcId="{50896631-6767-4C66-ACF1-D665CC356212}" destId="{07CAB015-DABD-4EE9-B3CE-F7B57FFB56DA}" srcOrd="5" destOrd="0" presId="urn:microsoft.com/office/officeart/2011/layout/ConvergingText"/>
    <dgm:cxn modelId="{DE306ED8-327E-4FC8-833A-D30BF5CB6379}" type="presParOf" srcId="{50896631-6767-4C66-ACF1-D665CC356212}" destId="{4C4F4EE6-C0B7-4285-AF7C-68BC36DB8C4F}" srcOrd="6" destOrd="0" presId="urn:microsoft.com/office/officeart/2011/layout/ConvergingText"/>
    <dgm:cxn modelId="{6B4EA587-40FC-4A0A-991B-A907055D3400}" type="presParOf" srcId="{50896631-6767-4C66-ACF1-D665CC356212}" destId="{0376D1BF-144B-4CD1-BB26-701B8B724E88}" srcOrd="7" destOrd="0" presId="urn:microsoft.com/office/officeart/2011/layout/ConvergingText"/>
    <dgm:cxn modelId="{14AAC5CF-7A40-4820-B7C8-4D5B0432CBE2}" type="presParOf" srcId="{50896631-6767-4C66-ACF1-D665CC356212}" destId="{A50751E8-E162-4DD6-8482-4FF961340D95}" srcOrd="8" destOrd="0" presId="urn:microsoft.com/office/officeart/2011/layout/ConvergingText"/>
    <dgm:cxn modelId="{AA6FCDD7-3434-4A5B-8B24-8BBAB10B798A}" type="presParOf" srcId="{50896631-6767-4C66-ACF1-D665CC356212}" destId="{F3BC9A91-D2DC-4E69-B984-461AE75F0621}" srcOrd="9" destOrd="0" presId="urn:microsoft.com/office/officeart/2011/layout/ConvergingText"/>
    <dgm:cxn modelId="{CA5CD1D3-F606-4984-9909-7166F1080381}" type="presParOf" srcId="{50896631-6767-4C66-ACF1-D665CC356212}" destId="{1FDEBDBD-2E7E-4832-AFAB-ECEF73D327CA}" srcOrd="10" destOrd="0" presId="urn:microsoft.com/office/officeart/2011/layout/ConvergingText"/>
    <dgm:cxn modelId="{792E1C41-A43B-451F-9816-CD4FCF4014AD}" type="presParOf" srcId="{50896631-6767-4C66-ACF1-D665CC356212}" destId="{EFAF045B-5332-4F1F-9E2A-E9512F919985}" srcOrd="11" destOrd="0" presId="urn:microsoft.com/office/officeart/2011/layout/ConvergingText"/>
    <dgm:cxn modelId="{0F1DBBC9-4AD0-49DB-BB03-0E092329E0F7}" type="presParOf" srcId="{50896631-6767-4C66-ACF1-D665CC356212}" destId="{C82DF322-721E-4247-8242-83CCE96BC819}" srcOrd="12" destOrd="0" presId="urn:microsoft.com/office/officeart/2011/layout/ConvergingText"/>
    <dgm:cxn modelId="{99540594-7667-480F-8F52-EFD3F4FDFE2E}" type="presParOf" srcId="{50896631-6767-4C66-ACF1-D665CC356212}" destId="{79E7E92D-0A37-4A3B-A627-E74A7B6384FB}" srcOrd="13" destOrd="0" presId="urn:microsoft.com/office/officeart/2011/layout/ConvergingText"/>
    <dgm:cxn modelId="{CF30EEA4-BC8D-4B26-8EA1-1AF30FDC226C}" type="presParOf" srcId="{50896631-6767-4C66-ACF1-D665CC356212}" destId="{9F62F176-9D47-4145-ADEB-C4A0A8E633F3}" srcOrd="14" destOrd="0" presId="urn:microsoft.com/office/officeart/2011/layout/ConvergingText"/>
    <dgm:cxn modelId="{45E6F87F-090A-4FD2-9DFE-57BF118D427C}" type="presParOf" srcId="{50896631-6767-4C66-ACF1-D665CC356212}" destId="{40BF2E59-1077-47E0-BC0B-D5332F58452A}" srcOrd="15" destOrd="0" presId="urn:microsoft.com/office/officeart/2011/layout/ConvergingText"/>
    <dgm:cxn modelId="{2C69272B-BE55-4326-8178-F6239E07E018}" type="presParOf" srcId="{50896631-6767-4C66-ACF1-D665CC356212}" destId="{01B2F698-A6E6-4E0B-8B5E-4E69B65824A0}" srcOrd="16" destOrd="0" presId="urn:microsoft.com/office/officeart/2011/layout/ConvergingText"/>
    <dgm:cxn modelId="{0A45F0EC-A799-45E7-9414-CDFD1D828AF9}" type="presParOf" srcId="{50896631-6767-4C66-ACF1-D665CC356212}" destId="{AA2B0B0C-6BF8-404D-9F84-3A2CFD371AF1}" srcOrd="17" destOrd="0" presId="urn:microsoft.com/office/officeart/2011/layout/ConvergingText"/>
    <dgm:cxn modelId="{62735767-D62C-4C33-80F5-AF4568F0D7DB}" type="presParOf" srcId="{50896631-6767-4C66-ACF1-D665CC356212}" destId="{D4F1A2F5-11EF-46D8-AADD-3C678F534FD6}" srcOrd="18" destOrd="0" presId="urn:microsoft.com/office/officeart/2011/layout/ConvergingText"/>
    <dgm:cxn modelId="{A9210B73-4103-4BB1-BAFD-1EE8793308A5}" type="presParOf" srcId="{50896631-6767-4C66-ACF1-D665CC356212}" destId="{650BF53D-BC67-4B58-A27C-6B92AD046732}" srcOrd="19" destOrd="0" presId="urn:microsoft.com/office/officeart/2011/layout/ConvergingText"/>
    <dgm:cxn modelId="{D364B89D-E724-41BA-9687-02930D36A60B}" type="presParOf" srcId="{50896631-6767-4C66-ACF1-D665CC356212}" destId="{DF477048-2834-4396-B350-CB9B85528F8A}" srcOrd="2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B7F6F-08CD-4B0E-A3D8-2E9DF23E5148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CE8BDC-C0FF-406E-A28F-DAA9A8758AA1}">
      <dgm:prSet phldrT="[Text]" custT="1"/>
      <dgm:spPr/>
      <dgm:t>
        <a:bodyPr/>
        <a:lstStyle/>
        <a:p>
          <a:r>
            <a:rPr lang="en-US" sz="3300" dirty="0" smtClean="0"/>
            <a:t>5 min</a:t>
          </a:r>
        </a:p>
        <a:p>
          <a:r>
            <a:rPr lang="en-US" sz="2000" dirty="0" smtClean="0"/>
            <a:t> </a:t>
          </a:r>
          <a:r>
            <a:rPr lang="en-US" sz="2200" dirty="0" smtClean="0"/>
            <a:t>reflect exercise</a:t>
          </a:r>
          <a:endParaRPr lang="en-US" sz="2200" dirty="0"/>
        </a:p>
      </dgm:t>
    </dgm:pt>
    <dgm:pt modelId="{50CA5A4A-EBFC-4C3E-9D28-B99B1C609F13}" type="parTrans" cxnId="{79231FA8-1F35-4A95-A089-5B5CA61CCDF1}">
      <dgm:prSet/>
      <dgm:spPr/>
      <dgm:t>
        <a:bodyPr/>
        <a:lstStyle/>
        <a:p>
          <a:endParaRPr lang="en-US"/>
        </a:p>
      </dgm:t>
    </dgm:pt>
    <dgm:pt modelId="{D35B4C7A-BB9B-4F25-8E92-7E39AEF4C593}" type="sibTrans" cxnId="{79231FA8-1F35-4A95-A089-5B5CA61CCDF1}">
      <dgm:prSet/>
      <dgm:spPr/>
      <dgm:t>
        <a:bodyPr/>
        <a:lstStyle/>
        <a:p>
          <a:endParaRPr lang="en-US"/>
        </a:p>
      </dgm:t>
    </dgm:pt>
    <dgm:pt modelId="{08A3DE8E-142B-4F26-A546-BBF35922BE8B}">
      <dgm:prSet phldrT="[Text]"/>
      <dgm:spPr/>
      <dgm:t>
        <a:bodyPr/>
        <a:lstStyle/>
        <a:p>
          <a:r>
            <a:rPr lang="en-US" dirty="0" smtClean="0"/>
            <a:t>Small group work</a:t>
          </a:r>
          <a:endParaRPr lang="en-US" dirty="0"/>
        </a:p>
      </dgm:t>
    </dgm:pt>
    <dgm:pt modelId="{6DA04A3F-6663-4E19-95F6-7CA215469420}" type="parTrans" cxnId="{60660AA1-E764-43AA-A0F9-F3A738F78A99}">
      <dgm:prSet/>
      <dgm:spPr/>
      <dgm:t>
        <a:bodyPr/>
        <a:lstStyle/>
        <a:p>
          <a:endParaRPr lang="en-US"/>
        </a:p>
      </dgm:t>
    </dgm:pt>
    <dgm:pt modelId="{0F24E1E0-2E33-410E-B6B2-535DFF7C4E99}" type="sibTrans" cxnId="{60660AA1-E764-43AA-A0F9-F3A738F78A99}">
      <dgm:prSet/>
      <dgm:spPr/>
      <dgm:t>
        <a:bodyPr/>
        <a:lstStyle/>
        <a:p>
          <a:endParaRPr lang="en-US"/>
        </a:p>
      </dgm:t>
    </dgm:pt>
    <dgm:pt modelId="{7F998B16-73A6-4CEE-A2CC-D6228E56DC18}" type="pres">
      <dgm:prSet presAssocID="{67DB7F6F-08CD-4B0E-A3D8-2E9DF23E5148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896631-6767-4C66-ACF1-D665CC356212}" type="pres">
      <dgm:prSet presAssocID="{19CE8BDC-C0FF-406E-A28F-DAA9A8758AA1}" presName="composite" presStyleCnt="0"/>
      <dgm:spPr/>
    </dgm:pt>
    <dgm:pt modelId="{AACB460B-C1AF-4356-A699-36914123E940}" type="pres">
      <dgm:prSet presAssocID="{19CE8BDC-C0FF-406E-A28F-DAA9A8758AA1}" presName="ParentAccent1" presStyleLbl="alignNode1" presStyleIdx="0" presStyleCnt="22"/>
      <dgm:spPr/>
    </dgm:pt>
    <dgm:pt modelId="{FE365196-616D-4604-940E-3BA7CB36D1BB}" type="pres">
      <dgm:prSet presAssocID="{19CE8BDC-C0FF-406E-A28F-DAA9A8758AA1}" presName="ParentAccent2" presStyleLbl="alignNode1" presStyleIdx="1" presStyleCnt="22"/>
      <dgm:spPr/>
    </dgm:pt>
    <dgm:pt modelId="{AEFB99EA-E37C-43EF-B471-BEE3C91FB89C}" type="pres">
      <dgm:prSet presAssocID="{19CE8BDC-C0FF-406E-A28F-DAA9A8758AA1}" presName="ParentAccent3" presStyleLbl="alignNode1" presStyleIdx="2" presStyleCnt="22"/>
      <dgm:spPr/>
    </dgm:pt>
    <dgm:pt modelId="{1AB396EA-DDDE-4C19-A4B9-90D29AAD8591}" type="pres">
      <dgm:prSet presAssocID="{19CE8BDC-C0FF-406E-A28F-DAA9A8758AA1}" presName="ParentAccent4" presStyleLbl="alignNode1" presStyleIdx="3" presStyleCnt="22"/>
      <dgm:spPr/>
    </dgm:pt>
    <dgm:pt modelId="{3BB173BE-7995-4663-8291-112AD975B60F}" type="pres">
      <dgm:prSet presAssocID="{19CE8BDC-C0FF-406E-A28F-DAA9A8758AA1}" presName="ParentAccent5" presStyleLbl="alignNode1" presStyleIdx="4" presStyleCnt="22"/>
      <dgm:spPr/>
    </dgm:pt>
    <dgm:pt modelId="{07CAB015-DABD-4EE9-B3CE-F7B57FFB56DA}" type="pres">
      <dgm:prSet presAssocID="{19CE8BDC-C0FF-406E-A28F-DAA9A8758AA1}" presName="ParentAccent6" presStyleLbl="alignNode1" presStyleIdx="5" presStyleCnt="22"/>
      <dgm:spPr/>
    </dgm:pt>
    <dgm:pt modelId="{4C4F4EE6-C0B7-4285-AF7C-68BC36DB8C4F}" type="pres">
      <dgm:prSet presAssocID="{19CE8BDC-C0FF-406E-A28F-DAA9A8758AA1}" presName="ParentAccent7" presStyleLbl="alignNode1" presStyleIdx="6" presStyleCnt="22"/>
      <dgm:spPr/>
    </dgm:pt>
    <dgm:pt modelId="{0376D1BF-144B-4CD1-BB26-701B8B724E88}" type="pres">
      <dgm:prSet presAssocID="{19CE8BDC-C0FF-406E-A28F-DAA9A8758AA1}" presName="ParentAccent8" presStyleLbl="alignNode1" presStyleIdx="7" presStyleCnt="22"/>
      <dgm:spPr/>
    </dgm:pt>
    <dgm:pt modelId="{A50751E8-E162-4DD6-8482-4FF961340D95}" type="pres">
      <dgm:prSet presAssocID="{19CE8BDC-C0FF-406E-A28F-DAA9A8758AA1}" presName="ParentAccent9" presStyleLbl="alignNode1" presStyleIdx="8" presStyleCnt="22"/>
      <dgm:spPr/>
    </dgm:pt>
    <dgm:pt modelId="{F3BC9A91-D2DC-4E69-B984-461AE75F0621}" type="pres">
      <dgm:prSet presAssocID="{19CE8BDC-C0FF-406E-A28F-DAA9A8758AA1}" presName="ParentAccent10" presStyleLbl="alignNode1" presStyleIdx="9" presStyleCnt="22"/>
      <dgm:spPr/>
    </dgm:pt>
    <dgm:pt modelId="{1FDEBDBD-2E7E-4832-AFAB-ECEF73D327CA}" type="pres">
      <dgm:prSet presAssocID="{19CE8BDC-C0FF-406E-A28F-DAA9A8758AA1}" presName="Parent" presStyleLbl="alignNode1" presStyleIdx="10" presStyleCnt="22" custLinFactNeighborX="-436" custLinFactNeighborY="-2345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CD878-1A1D-4DCE-82F4-B7878D29BC19}" type="pres">
      <dgm:prSet presAssocID="{D35B4C7A-BB9B-4F25-8E92-7E39AEF4C593}" presName="sibTrans" presStyleCnt="0"/>
      <dgm:spPr/>
    </dgm:pt>
    <dgm:pt modelId="{3E4A60B8-616E-4180-87B5-E7C0D009513A}" type="pres">
      <dgm:prSet presAssocID="{08A3DE8E-142B-4F26-A546-BBF35922BE8B}" presName="composite" presStyleCnt="0"/>
      <dgm:spPr/>
    </dgm:pt>
    <dgm:pt modelId="{0D8F973D-5272-4710-8746-426B3EBAD9FB}" type="pres">
      <dgm:prSet presAssocID="{08A3DE8E-142B-4F26-A546-BBF35922BE8B}" presName="ParentAccent1" presStyleLbl="alignNode1" presStyleIdx="11" presStyleCnt="22"/>
      <dgm:spPr/>
    </dgm:pt>
    <dgm:pt modelId="{1434F65A-F9AF-4865-A7C9-BF784FA4716B}" type="pres">
      <dgm:prSet presAssocID="{08A3DE8E-142B-4F26-A546-BBF35922BE8B}" presName="ParentAccent2" presStyleLbl="alignNode1" presStyleIdx="12" presStyleCnt="22"/>
      <dgm:spPr/>
    </dgm:pt>
    <dgm:pt modelId="{BAF0D4D5-41F1-495B-B8C5-5DB915421B99}" type="pres">
      <dgm:prSet presAssocID="{08A3DE8E-142B-4F26-A546-BBF35922BE8B}" presName="ParentAccent3" presStyleLbl="alignNode1" presStyleIdx="13" presStyleCnt="22"/>
      <dgm:spPr/>
    </dgm:pt>
    <dgm:pt modelId="{452D489C-7CEE-4858-B0C5-074403458C52}" type="pres">
      <dgm:prSet presAssocID="{08A3DE8E-142B-4F26-A546-BBF35922BE8B}" presName="ParentAccent4" presStyleLbl="alignNode1" presStyleIdx="14" presStyleCnt="22"/>
      <dgm:spPr/>
    </dgm:pt>
    <dgm:pt modelId="{BECEB9EF-B0AD-4797-B72B-1ED695E654B9}" type="pres">
      <dgm:prSet presAssocID="{08A3DE8E-142B-4F26-A546-BBF35922BE8B}" presName="ParentAccent5" presStyleLbl="alignNode1" presStyleIdx="15" presStyleCnt="22"/>
      <dgm:spPr/>
    </dgm:pt>
    <dgm:pt modelId="{8A43771E-911C-4638-8F13-C82471F01BEF}" type="pres">
      <dgm:prSet presAssocID="{08A3DE8E-142B-4F26-A546-BBF35922BE8B}" presName="ParentAccent6" presStyleLbl="alignNode1" presStyleIdx="16" presStyleCnt="22"/>
      <dgm:spPr/>
    </dgm:pt>
    <dgm:pt modelId="{A96B7C01-0287-44CC-BA81-6D6A58DDD0F3}" type="pres">
      <dgm:prSet presAssocID="{08A3DE8E-142B-4F26-A546-BBF35922BE8B}" presName="ParentAccent7" presStyleLbl="alignNode1" presStyleIdx="17" presStyleCnt="22"/>
      <dgm:spPr/>
    </dgm:pt>
    <dgm:pt modelId="{A9256F36-C5AE-48F3-8EEE-699C93813B7B}" type="pres">
      <dgm:prSet presAssocID="{08A3DE8E-142B-4F26-A546-BBF35922BE8B}" presName="ParentAccent8" presStyleLbl="alignNode1" presStyleIdx="18" presStyleCnt="22"/>
      <dgm:spPr/>
    </dgm:pt>
    <dgm:pt modelId="{53B7CB8F-2EDE-42D1-936B-E0B1F0F4C80F}" type="pres">
      <dgm:prSet presAssocID="{08A3DE8E-142B-4F26-A546-BBF35922BE8B}" presName="ParentAccent9" presStyleLbl="alignNode1" presStyleIdx="19" presStyleCnt="22"/>
      <dgm:spPr/>
    </dgm:pt>
    <dgm:pt modelId="{14CD4991-052F-43A4-8F1B-CA7DF47D4966}" type="pres">
      <dgm:prSet presAssocID="{08A3DE8E-142B-4F26-A546-BBF35922BE8B}" presName="ParentAccent10" presStyleLbl="alignNode1" presStyleIdx="20" presStyleCnt="22"/>
      <dgm:spPr/>
    </dgm:pt>
    <dgm:pt modelId="{24B2C263-1C28-4DBD-B72C-F3EE40BFE09B}" type="pres">
      <dgm:prSet presAssocID="{08A3DE8E-142B-4F26-A546-BBF35922BE8B}" presName="Parent" presStyleLbl="alignNode1" presStyleIdx="21" presStyleCnt="2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31FA8-1F35-4A95-A089-5B5CA61CCDF1}" srcId="{67DB7F6F-08CD-4B0E-A3D8-2E9DF23E5148}" destId="{19CE8BDC-C0FF-406E-A28F-DAA9A8758AA1}" srcOrd="0" destOrd="0" parTransId="{50CA5A4A-EBFC-4C3E-9D28-B99B1C609F13}" sibTransId="{D35B4C7A-BB9B-4F25-8E92-7E39AEF4C593}"/>
    <dgm:cxn modelId="{BC237D65-2E3C-4142-AF95-2DEBBBAE0685}" type="presOf" srcId="{08A3DE8E-142B-4F26-A546-BBF35922BE8B}" destId="{24B2C263-1C28-4DBD-B72C-F3EE40BFE09B}" srcOrd="0" destOrd="0" presId="urn:microsoft.com/office/officeart/2011/layout/ConvergingText"/>
    <dgm:cxn modelId="{54E9DAF6-DAEB-4EB7-81A9-6CD400E73DDE}" type="presOf" srcId="{19CE8BDC-C0FF-406E-A28F-DAA9A8758AA1}" destId="{1FDEBDBD-2E7E-4832-AFAB-ECEF73D327CA}" srcOrd="0" destOrd="0" presId="urn:microsoft.com/office/officeart/2011/layout/ConvergingText"/>
    <dgm:cxn modelId="{471BBDA5-66A2-475C-A2F9-41C8A3EA043D}" type="presOf" srcId="{67DB7F6F-08CD-4B0E-A3D8-2E9DF23E5148}" destId="{7F998B16-73A6-4CEE-A2CC-D6228E56DC18}" srcOrd="0" destOrd="0" presId="urn:microsoft.com/office/officeart/2011/layout/ConvergingText"/>
    <dgm:cxn modelId="{60660AA1-E764-43AA-A0F9-F3A738F78A99}" srcId="{67DB7F6F-08CD-4B0E-A3D8-2E9DF23E5148}" destId="{08A3DE8E-142B-4F26-A546-BBF35922BE8B}" srcOrd="1" destOrd="0" parTransId="{6DA04A3F-6663-4E19-95F6-7CA215469420}" sibTransId="{0F24E1E0-2E33-410E-B6B2-535DFF7C4E99}"/>
    <dgm:cxn modelId="{5CA7F9C2-D7DE-4378-BBB7-D6D1AE5B159D}" type="presParOf" srcId="{7F998B16-73A6-4CEE-A2CC-D6228E56DC18}" destId="{50896631-6767-4C66-ACF1-D665CC356212}" srcOrd="0" destOrd="0" presId="urn:microsoft.com/office/officeart/2011/layout/ConvergingText"/>
    <dgm:cxn modelId="{6FCDAC3E-15EA-45DC-B9A1-33924E619D35}" type="presParOf" srcId="{50896631-6767-4C66-ACF1-D665CC356212}" destId="{AACB460B-C1AF-4356-A699-36914123E940}" srcOrd="0" destOrd="0" presId="urn:microsoft.com/office/officeart/2011/layout/ConvergingText"/>
    <dgm:cxn modelId="{2666E24C-2837-4E47-8093-6749DB6E3BAF}" type="presParOf" srcId="{50896631-6767-4C66-ACF1-D665CC356212}" destId="{FE365196-616D-4604-940E-3BA7CB36D1BB}" srcOrd="1" destOrd="0" presId="urn:microsoft.com/office/officeart/2011/layout/ConvergingText"/>
    <dgm:cxn modelId="{501AF637-B4F9-4758-A23A-25472622484B}" type="presParOf" srcId="{50896631-6767-4C66-ACF1-D665CC356212}" destId="{AEFB99EA-E37C-43EF-B471-BEE3C91FB89C}" srcOrd="2" destOrd="0" presId="urn:microsoft.com/office/officeart/2011/layout/ConvergingText"/>
    <dgm:cxn modelId="{3C3A4F9E-21BC-43C8-BF35-380942453AB1}" type="presParOf" srcId="{50896631-6767-4C66-ACF1-D665CC356212}" destId="{1AB396EA-DDDE-4C19-A4B9-90D29AAD8591}" srcOrd="3" destOrd="0" presId="urn:microsoft.com/office/officeart/2011/layout/ConvergingText"/>
    <dgm:cxn modelId="{EE3185C8-A3AA-4BE6-A84E-906A45180B1D}" type="presParOf" srcId="{50896631-6767-4C66-ACF1-D665CC356212}" destId="{3BB173BE-7995-4663-8291-112AD975B60F}" srcOrd="4" destOrd="0" presId="urn:microsoft.com/office/officeart/2011/layout/ConvergingText"/>
    <dgm:cxn modelId="{64AEFA05-688D-4285-BD35-37E11219FD58}" type="presParOf" srcId="{50896631-6767-4C66-ACF1-D665CC356212}" destId="{07CAB015-DABD-4EE9-B3CE-F7B57FFB56DA}" srcOrd="5" destOrd="0" presId="urn:microsoft.com/office/officeart/2011/layout/ConvergingText"/>
    <dgm:cxn modelId="{DE306ED8-327E-4FC8-833A-D30BF5CB6379}" type="presParOf" srcId="{50896631-6767-4C66-ACF1-D665CC356212}" destId="{4C4F4EE6-C0B7-4285-AF7C-68BC36DB8C4F}" srcOrd="6" destOrd="0" presId="urn:microsoft.com/office/officeart/2011/layout/ConvergingText"/>
    <dgm:cxn modelId="{6B4EA587-40FC-4A0A-991B-A907055D3400}" type="presParOf" srcId="{50896631-6767-4C66-ACF1-D665CC356212}" destId="{0376D1BF-144B-4CD1-BB26-701B8B724E88}" srcOrd="7" destOrd="0" presId="urn:microsoft.com/office/officeart/2011/layout/ConvergingText"/>
    <dgm:cxn modelId="{14AAC5CF-7A40-4820-B7C8-4D5B0432CBE2}" type="presParOf" srcId="{50896631-6767-4C66-ACF1-D665CC356212}" destId="{A50751E8-E162-4DD6-8482-4FF961340D95}" srcOrd="8" destOrd="0" presId="urn:microsoft.com/office/officeart/2011/layout/ConvergingText"/>
    <dgm:cxn modelId="{AA6FCDD7-3434-4A5B-8B24-8BBAB10B798A}" type="presParOf" srcId="{50896631-6767-4C66-ACF1-D665CC356212}" destId="{F3BC9A91-D2DC-4E69-B984-461AE75F0621}" srcOrd="9" destOrd="0" presId="urn:microsoft.com/office/officeart/2011/layout/ConvergingText"/>
    <dgm:cxn modelId="{CA5CD1D3-F606-4984-9909-7166F1080381}" type="presParOf" srcId="{50896631-6767-4C66-ACF1-D665CC356212}" destId="{1FDEBDBD-2E7E-4832-AFAB-ECEF73D327CA}" srcOrd="10" destOrd="0" presId="urn:microsoft.com/office/officeart/2011/layout/ConvergingText"/>
    <dgm:cxn modelId="{0E8FE066-D02E-4390-9865-9291341A93F4}" type="presParOf" srcId="{7F998B16-73A6-4CEE-A2CC-D6228E56DC18}" destId="{47ACD878-1A1D-4DCE-82F4-B7878D29BC19}" srcOrd="1" destOrd="0" presId="urn:microsoft.com/office/officeart/2011/layout/ConvergingText"/>
    <dgm:cxn modelId="{1640DCBA-DA69-4125-8605-6802E6884DD7}" type="presParOf" srcId="{7F998B16-73A6-4CEE-A2CC-D6228E56DC18}" destId="{3E4A60B8-616E-4180-87B5-E7C0D009513A}" srcOrd="2" destOrd="0" presId="urn:microsoft.com/office/officeart/2011/layout/ConvergingText"/>
    <dgm:cxn modelId="{2D5AA152-69B4-4022-BD8D-74DFB69384D8}" type="presParOf" srcId="{3E4A60B8-616E-4180-87B5-E7C0D009513A}" destId="{0D8F973D-5272-4710-8746-426B3EBAD9FB}" srcOrd="0" destOrd="0" presId="urn:microsoft.com/office/officeart/2011/layout/ConvergingText"/>
    <dgm:cxn modelId="{F42F1849-5F19-49C4-91A4-0880049411A3}" type="presParOf" srcId="{3E4A60B8-616E-4180-87B5-E7C0D009513A}" destId="{1434F65A-F9AF-4865-A7C9-BF784FA4716B}" srcOrd="1" destOrd="0" presId="urn:microsoft.com/office/officeart/2011/layout/ConvergingText"/>
    <dgm:cxn modelId="{FAB666D7-A604-4C17-966D-0BC84161F39C}" type="presParOf" srcId="{3E4A60B8-616E-4180-87B5-E7C0D009513A}" destId="{BAF0D4D5-41F1-495B-B8C5-5DB915421B99}" srcOrd="2" destOrd="0" presId="urn:microsoft.com/office/officeart/2011/layout/ConvergingText"/>
    <dgm:cxn modelId="{0AA5A1BC-9286-4600-84D9-4F76F3E11E78}" type="presParOf" srcId="{3E4A60B8-616E-4180-87B5-E7C0D009513A}" destId="{452D489C-7CEE-4858-B0C5-074403458C52}" srcOrd="3" destOrd="0" presId="urn:microsoft.com/office/officeart/2011/layout/ConvergingText"/>
    <dgm:cxn modelId="{65EC5680-72D7-4BC9-8444-91CAE64B18C6}" type="presParOf" srcId="{3E4A60B8-616E-4180-87B5-E7C0D009513A}" destId="{BECEB9EF-B0AD-4797-B72B-1ED695E654B9}" srcOrd="4" destOrd="0" presId="urn:microsoft.com/office/officeart/2011/layout/ConvergingText"/>
    <dgm:cxn modelId="{D408772D-45BD-4B9B-BBB5-8F878EFFC735}" type="presParOf" srcId="{3E4A60B8-616E-4180-87B5-E7C0D009513A}" destId="{8A43771E-911C-4638-8F13-C82471F01BEF}" srcOrd="5" destOrd="0" presId="urn:microsoft.com/office/officeart/2011/layout/ConvergingText"/>
    <dgm:cxn modelId="{0CE8E0DF-A652-485B-957D-BAA9A1EF4D9A}" type="presParOf" srcId="{3E4A60B8-616E-4180-87B5-E7C0D009513A}" destId="{A96B7C01-0287-44CC-BA81-6D6A58DDD0F3}" srcOrd="6" destOrd="0" presId="urn:microsoft.com/office/officeart/2011/layout/ConvergingText"/>
    <dgm:cxn modelId="{E74F4DF2-FD7A-4C22-B67D-6241191201F6}" type="presParOf" srcId="{3E4A60B8-616E-4180-87B5-E7C0D009513A}" destId="{A9256F36-C5AE-48F3-8EEE-699C93813B7B}" srcOrd="7" destOrd="0" presId="urn:microsoft.com/office/officeart/2011/layout/ConvergingText"/>
    <dgm:cxn modelId="{5E33CFD2-5384-425B-9689-5760158F27E6}" type="presParOf" srcId="{3E4A60B8-616E-4180-87B5-E7C0D009513A}" destId="{53B7CB8F-2EDE-42D1-936B-E0B1F0F4C80F}" srcOrd="8" destOrd="0" presId="urn:microsoft.com/office/officeart/2011/layout/ConvergingText"/>
    <dgm:cxn modelId="{8A6F8EA8-0E89-48F0-A169-55867F05F69D}" type="presParOf" srcId="{3E4A60B8-616E-4180-87B5-E7C0D009513A}" destId="{14CD4991-052F-43A4-8F1B-CA7DF47D4966}" srcOrd="9" destOrd="0" presId="urn:microsoft.com/office/officeart/2011/layout/ConvergingText"/>
    <dgm:cxn modelId="{C01C10F2-061D-4F30-9260-D3F674A57889}" type="presParOf" srcId="{3E4A60B8-616E-4180-87B5-E7C0D009513A}" destId="{24B2C263-1C28-4DBD-B72C-F3EE40BFE09B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DB7F6F-08CD-4B0E-A3D8-2E9DF23E5148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CE8BDC-C0FF-406E-A28F-DAA9A8758AA1}">
      <dgm:prSet phldrT="[Text]" custT="1"/>
      <dgm:spPr/>
      <dgm:t>
        <a:bodyPr/>
        <a:lstStyle/>
        <a:p>
          <a:r>
            <a:rPr lang="en-US" sz="3300" dirty="0" smtClean="0"/>
            <a:t>5 min</a:t>
          </a:r>
        </a:p>
        <a:p>
          <a:r>
            <a:rPr lang="en-US" sz="2000" dirty="0" smtClean="0"/>
            <a:t> </a:t>
          </a:r>
          <a:r>
            <a:rPr lang="en-US" sz="2200" dirty="0" smtClean="0"/>
            <a:t>reflect exercise</a:t>
          </a:r>
          <a:endParaRPr lang="en-US" sz="2200" dirty="0"/>
        </a:p>
      </dgm:t>
    </dgm:pt>
    <dgm:pt modelId="{50CA5A4A-EBFC-4C3E-9D28-B99B1C609F13}" type="parTrans" cxnId="{79231FA8-1F35-4A95-A089-5B5CA61CCDF1}">
      <dgm:prSet/>
      <dgm:spPr/>
      <dgm:t>
        <a:bodyPr/>
        <a:lstStyle/>
        <a:p>
          <a:endParaRPr lang="en-US"/>
        </a:p>
      </dgm:t>
    </dgm:pt>
    <dgm:pt modelId="{D35B4C7A-BB9B-4F25-8E92-7E39AEF4C593}" type="sibTrans" cxnId="{79231FA8-1F35-4A95-A089-5B5CA61CCDF1}">
      <dgm:prSet/>
      <dgm:spPr/>
      <dgm:t>
        <a:bodyPr/>
        <a:lstStyle/>
        <a:p>
          <a:endParaRPr lang="en-US"/>
        </a:p>
      </dgm:t>
    </dgm:pt>
    <dgm:pt modelId="{08A3DE8E-142B-4F26-A546-BBF35922BE8B}">
      <dgm:prSet phldrT="[Text]"/>
      <dgm:spPr/>
      <dgm:t>
        <a:bodyPr/>
        <a:lstStyle/>
        <a:p>
          <a:r>
            <a:rPr lang="en-US" dirty="0" smtClean="0"/>
            <a:t>LARGE group work</a:t>
          </a:r>
          <a:endParaRPr lang="en-US" dirty="0"/>
        </a:p>
      </dgm:t>
    </dgm:pt>
    <dgm:pt modelId="{6DA04A3F-6663-4E19-95F6-7CA215469420}" type="parTrans" cxnId="{60660AA1-E764-43AA-A0F9-F3A738F78A99}">
      <dgm:prSet/>
      <dgm:spPr/>
      <dgm:t>
        <a:bodyPr/>
        <a:lstStyle/>
        <a:p>
          <a:endParaRPr lang="en-US"/>
        </a:p>
      </dgm:t>
    </dgm:pt>
    <dgm:pt modelId="{0F24E1E0-2E33-410E-B6B2-535DFF7C4E99}" type="sibTrans" cxnId="{60660AA1-E764-43AA-A0F9-F3A738F78A99}">
      <dgm:prSet/>
      <dgm:spPr/>
      <dgm:t>
        <a:bodyPr/>
        <a:lstStyle/>
        <a:p>
          <a:endParaRPr lang="en-US"/>
        </a:p>
      </dgm:t>
    </dgm:pt>
    <dgm:pt modelId="{7F998B16-73A6-4CEE-A2CC-D6228E56DC18}" type="pres">
      <dgm:prSet presAssocID="{67DB7F6F-08CD-4B0E-A3D8-2E9DF23E5148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896631-6767-4C66-ACF1-D665CC356212}" type="pres">
      <dgm:prSet presAssocID="{19CE8BDC-C0FF-406E-A28F-DAA9A8758AA1}" presName="composite" presStyleCnt="0"/>
      <dgm:spPr/>
    </dgm:pt>
    <dgm:pt modelId="{AACB460B-C1AF-4356-A699-36914123E940}" type="pres">
      <dgm:prSet presAssocID="{19CE8BDC-C0FF-406E-A28F-DAA9A8758AA1}" presName="ParentAccent1" presStyleLbl="alignNode1" presStyleIdx="0" presStyleCnt="22"/>
      <dgm:spPr/>
    </dgm:pt>
    <dgm:pt modelId="{FE365196-616D-4604-940E-3BA7CB36D1BB}" type="pres">
      <dgm:prSet presAssocID="{19CE8BDC-C0FF-406E-A28F-DAA9A8758AA1}" presName="ParentAccent2" presStyleLbl="alignNode1" presStyleIdx="1" presStyleCnt="22"/>
      <dgm:spPr/>
    </dgm:pt>
    <dgm:pt modelId="{AEFB99EA-E37C-43EF-B471-BEE3C91FB89C}" type="pres">
      <dgm:prSet presAssocID="{19CE8BDC-C0FF-406E-A28F-DAA9A8758AA1}" presName="ParentAccent3" presStyleLbl="alignNode1" presStyleIdx="2" presStyleCnt="22"/>
      <dgm:spPr/>
    </dgm:pt>
    <dgm:pt modelId="{1AB396EA-DDDE-4C19-A4B9-90D29AAD8591}" type="pres">
      <dgm:prSet presAssocID="{19CE8BDC-C0FF-406E-A28F-DAA9A8758AA1}" presName="ParentAccent4" presStyleLbl="alignNode1" presStyleIdx="3" presStyleCnt="22"/>
      <dgm:spPr/>
    </dgm:pt>
    <dgm:pt modelId="{3BB173BE-7995-4663-8291-112AD975B60F}" type="pres">
      <dgm:prSet presAssocID="{19CE8BDC-C0FF-406E-A28F-DAA9A8758AA1}" presName="ParentAccent5" presStyleLbl="alignNode1" presStyleIdx="4" presStyleCnt="22"/>
      <dgm:spPr/>
    </dgm:pt>
    <dgm:pt modelId="{07CAB015-DABD-4EE9-B3CE-F7B57FFB56DA}" type="pres">
      <dgm:prSet presAssocID="{19CE8BDC-C0FF-406E-A28F-DAA9A8758AA1}" presName="ParentAccent6" presStyleLbl="alignNode1" presStyleIdx="5" presStyleCnt="22"/>
      <dgm:spPr/>
    </dgm:pt>
    <dgm:pt modelId="{4C4F4EE6-C0B7-4285-AF7C-68BC36DB8C4F}" type="pres">
      <dgm:prSet presAssocID="{19CE8BDC-C0FF-406E-A28F-DAA9A8758AA1}" presName="ParentAccent7" presStyleLbl="alignNode1" presStyleIdx="6" presStyleCnt="22"/>
      <dgm:spPr/>
    </dgm:pt>
    <dgm:pt modelId="{0376D1BF-144B-4CD1-BB26-701B8B724E88}" type="pres">
      <dgm:prSet presAssocID="{19CE8BDC-C0FF-406E-A28F-DAA9A8758AA1}" presName="ParentAccent8" presStyleLbl="alignNode1" presStyleIdx="7" presStyleCnt="22"/>
      <dgm:spPr/>
    </dgm:pt>
    <dgm:pt modelId="{A50751E8-E162-4DD6-8482-4FF961340D95}" type="pres">
      <dgm:prSet presAssocID="{19CE8BDC-C0FF-406E-A28F-DAA9A8758AA1}" presName="ParentAccent9" presStyleLbl="alignNode1" presStyleIdx="8" presStyleCnt="22"/>
      <dgm:spPr/>
    </dgm:pt>
    <dgm:pt modelId="{F3BC9A91-D2DC-4E69-B984-461AE75F0621}" type="pres">
      <dgm:prSet presAssocID="{19CE8BDC-C0FF-406E-A28F-DAA9A8758AA1}" presName="ParentAccent10" presStyleLbl="alignNode1" presStyleIdx="9" presStyleCnt="22"/>
      <dgm:spPr/>
    </dgm:pt>
    <dgm:pt modelId="{1FDEBDBD-2E7E-4832-AFAB-ECEF73D327CA}" type="pres">
      <dgm:prSet presAssocID="{19CE8BDC-C0FF-406E-A28F-DAA9A8758AA1}" presName="Parent" presStyleLbl="alignNode1" presStyleIdx="10" presStyleCnt="22" custLinFactNeighborX="-436" custLinFactNeighborY="-2345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CD878-1A1D-4DCE-82F4-B7878D29BC19}" type="pres">
      <dgm:prSet presAssocID="{D35B4C7A-BB9B-4F25-8E92-7E39AEF4C593}" presName="sibTrans" presStyleCnt="0"/>
      <dgm:spPr/>
    </dgm:pt>
    <dgm:pt modelId="{3E4A60B8-616E-4180-87B5-E7C0D009513A}" type="pres">
      <dgm:prSet presAssocID="{08A3DE8E-142B-4F26-A546-BBF35922BE8B}" presName="composite" presStyleCnt="0"/>
      <dgm:spPr/>
    </dgm:pt>
    <dgm:pt modelId="{0D8F973D-5272-4710-8746-426B3EBAD9FB}" type="pres">
      <dgm:prSet presAssocID="{08A3DE8E-142B-4F26-A546-BBF35922BE8B}" presName="ParentAccent1" presStyleLbl="alignNode1" presStyleIdx="11" presStyleCnt="22"/>
      <dgm:spPr/>
    </dgm:pt>
    <dgm:pt modelId="{1434F65A-F9AF-4865-A7C9-BF784FA4716B}" type="pres">
      <dgm:prSet presAssocID="{08A3DE8E-142B-4F26-A546-BBF35922BE8B}" presName="ParentAccent2" presStyleLbl="alignNode1" presStyleIdx="12" presStyleCnt="22"/>
      <dgm:spPr/>
    </dgm:pt>
    <dgm:pt modelId="{BAF0D4D5-41F1-495B-B8C5-5DB915421B99}" type="pres">
      <dgm:prSet presAssocID="{08A3DE8E-142B-4F26-A546-BBF35922BE8B}" presName="ParentAccent3" presStyleLbl="alignNode1" presStyleIdx="13" presStyleCnt="22"/>
      <dgm:spPr/>
    </dgm:pt>
    <dgm:pt modelId="{452D489C-7CEE-4858-B0C5-074403458C52}" type="pres">
      <dgm:prSet presAssocID="{08A3DE8E-142B-4F26-A546-BBF35922BE8B}" presName="ParentAccent4" presStyleLbl="alignNode1" presStyleIdx="14" presStyleCnt="22"/>
      <dgm:spPr/>
    </dgm:pt>
    <dgm:pt modelId="{BECEB9EF-B0AD-4797-B72B-1ED695E654B9}" type="pres">
      <dgm:prSet presAssocID="{08A3DE8E-142B-4F26-A546-BBF35922BE8B}" presName="ParentAccent5" presStyleLbl="alignNode1" presStyleIdx="15" presStyleCnt="22"/>
      <dgm:spPr/>
    </dgm:pt>
    <dgm:pt modelId="{8A43771E-911C-4638-8F13-C82471F01BEF}" type="pres">
      <dgm:prSet presAssocID="{08A3DE8E-142B-4F26-A546-BBF35922BE8B}" presName="ParentAccent6" presStyleLbl="alignNode1" presStyleIdx="16" presStyleCnt="22"/>
      <dgm:spPr/>
    </dgm:pt>
    <dgm:pt modelId="{A96B7C01-0287-44CC-BA81-6D6A58DDD0F3}" type="pres">
      <dgm:prSet presAssocID="{08A3DE8E-142B-4F26-A546-BBF35922BE8B}" presName="ParentAccent7" presStyleLbl="alignNode1" presStyleIdx="17" presStyleCnt="22"/>
      <dgm:spPr/>
    </dgm:pt>
    <dgm:pt modelId="{A9256F36-C5AE-48F3-8EEE-699C93813B7B}" type="pres">
      <dgm:prSet presAssocID="{08A3DE8E-142B-4F26-A546-BBF35922BE8B}" presName="ParentAccent8" presStyleLbl="alignNode1" presStyleIdx="18" presStyleCnt="22"/>
      <dgm:spPr/>
    </dgm:pt>
    <dgm:pt modelId="{53B7CB8F-2EDE-42D1-936B-E0B1F0F4C80F}" type="pres">
      <dgm:prSet presAssocID="{08A3DE8E-142B-4F26-A546-BBF35922BE8B}" presName="ParentAccent9" presStyleLbl="alignNode1" presStyleIdx="19" presStyleCnt="22"/>
      <dgm:spPr/>
    </dgm:pt>
    <dgm:pt modelId="{14CD4991-052F-43A4-8F1B-CA7DF47D4966}" type="pres">
      <dgm:prSet presAssocID="{08A3DE8E-142B-4F26-A546-BBF35922BE8B}" presName="ParentAccent10" presStyleLbl="alignNode1" presStyleIdx="20" presStyleCnt="22"/>
      <dgm:spPr/>
    </dgm:pt>
    <dgm:pt modelId="{24B2C263-1C28-4DBD-B72C-F3EE40BFE09B}" type="pres">
      <dgm:prSet presAssocID="{08A3DE8E-142B-4F26-A546-BBF35922BE8B}" presName="Parent" presStyleLbl="alignNode1" presStyleIdx="21" presStyleCnt="2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31FA8-1F35-4A95-A089-5B5CA61CCDF1}" srcId="{67DB7F6F-08CD-4B0E-A3D8-2E9DF23E5148}" destId="{19CE8BDC-C0FF-406E-A28F-DAA9A8758AA1}" srcOrd="0" destOrd="0" parTransId="{50CA5A4A-EBFC-4C3E-9D28-B99B1C609F13}" sibTransId="{D35B4C7A-BB9B-4F25-8E92-7E39AEF4C593}"/>
    <dgm:cxn modelId="{BC237D65-2E3C-4142-AF95-2DEBBBAE0685}" type="presOf" srcId="{08A3DE8E-142B-4F26-A546-BBF35922BE8B}" destId="{24B2C263-1C28-4DBD-B72C-F3EE40BFE09B}" srcOrd="0" destOrd="0" presId="urn:microsoft.com/office/officeart/2011/layout/ConvergingText"/>
    <dgm:cxn modelId="{54E9DAF6-DAEB-4EB7-81A9-6CD400E73DDE}" type="presOf" srcId="{19CE8BDC-C0FF-406E-A28F-DAA9A8758AA1}" destId="{1FDEBDBD-2E7E-4832-AFAB-ECEF73D327CA}" srcOrd="0" destOrd="0" presId="urn:microsoft.com/office/officeart/2011/layout/ConvergingText"/>
    <dgm:cxn modelId="{471BBDA5-66A2-475C-A2F9-41C8A3EA043D}" type="presOf" srcId="{67DB7F6F-08CD-4B0E-A3D8-2E9DF23E5148}" destId="{7F998B16-73A6-4CEE-A2CC-D6228E56DC18}" srcOrd="0" destOrd="0" presId="urn:microsoft.com/office/officeart/2011/layout/ConvergingText"/>
    <dgm:cxn modelId="{60660AA1-E764-43AA-A0F9-F3A738F78A99}" srcId="{67DB7F6F-08CD-4B0E-A3D8-2E9DF23E5148}" destId="{08A3DE8E-142B-4F26-A546-BBF35922BE8B}" srcOrd="1" destOrd="0" parTransId="{6DA04A3F-6663-4E19-95F6-7CA215469420}" sibTransId="{0F24E1E0-2E33-410E-B6B2-535DFF7C4E99}"/>
    <dgm:cxn modelId="{5CA7F9C2-D7DE-4378-BBB7-D6D1AE5B159D}" type="presParOf" srcId="{7F998B16-73A6-4CEE-A2CC-D6228E56DC18}" destId="{50896631-6767-4C66-ACF1-D665CC356212}" srcOrd="0" destOrd="0" presId="urn:microsoft.com/office/officeart/2011/layout/ConvergingText"/>
    <dgm:cxn modelId="{6FCDAC3E-15EA-45DC-B9A1-33924E619D35}" type="presParOf" srcId="{50896631-6767-4C66-ACF1-D665CC356212}" destId="{AACB460B-C1AF-4356-A699-36914123E940}" srcOrd="0" destOrd="0" presId="urn:microsoft.com/office/officeart/2011/layout/ConvergingText"/>
    <dgm:cxn modelId="{2666E24C-2837-4E47-8093-6749DB6E3BAF}" type="presParOf" srcId="{50896631-6767-4C66-ACF1-D665CC356212}" destId="{FE365196-616D-4604-940E-3BA7CB36D1BB}" srcOrd="1" destOrd="0" presId="urn:microsoft.com/office/officeart/2011/layout/ConvergingText"/>
    <dgm:cxn modelId="{501AF637-B4F9-4758-A23A-25472622484B}" type="presParOf" srcId="{50896631-6767-4C66-ACF1-D665CC356212}" destId="{AEFB99EA-E37C-43EF-B471-BEE3C91FB89C}" srcOrd="2" destOrd="0" presId="urn:microsoft.com/office/officeart/2011/layout/ConvergingText"/>
    <dgm:cxn modelId="{3C3A4F9E-21BC-43C8-BF35-380942453AB1}" type="presParOf" srcId="{50896631-6767-4C66-ACF1-D665CC356212}" destId="{1AB396EA-DDDE-4C19-A4B9-90D29AAD8591}" srcOrd="3" destOrd="0" presId="urn:microsoft.com/office/officeart/2011/layout/ConvergingText"/>
    <dgm:cxn modelId="{EE3185C8-A3AA-4BE6-A84E-906A45180B1D}" type="presParOf" srcId="{50896631-6767-4C66-ACF1-D665CC356212}" destId="{3BB173BE-7995-4663-8291-112AD975B60F}" srcOrd="4" destOrd="0" presId="urn:microsoft.com/office/officeart/2011/layout/ConvergingText"/>
    <dgm:cxn modelId="{64AEFA05-688D-4285-BD35-37E11219FD58}" type="presParOf" srcId="{50896631-6767-4C66-ACF1-D665CC356212}" destId="{07CAB015-DABD-4EE9-B3CE-F7B57FFB56DA}" srcOrd="5" destOrd="0" presId="urn:microsoft.com/office/officeart/2011/layout/ConvergingText"/>
    <dgm:cxn modelId="{DE306ED8-327E-4FC8-833A-D30BF5CB6379}" type="presParOf" srcId="{50896631-6767-4C66-ACF1-D665CC356212}" destId="{4C4F4EE6-C0B7-4285-AF7C-68BC36DB8C4F}" srcOrd="6" destOrd="0" presId="urn:microsoft.com/office/officeart/2011/layout/ConvergingText"/>
    <dgm:cxn modelId="{6B4EA587-40FC-4A0A-991B-A907055D3400}" type="presParOf" srcId="{50896631-6767-4C66-ACF1-D665CC356212}" destId="{0376D1BF-144B-4CD1-BB26-701B8B724E88}" srcOrd="7" destOrd="0" presId="urn:microsoft.com/office/officeart/2011/layout/ConvergingText"/>
    <dgm:cxn modelId="{14AAC5CF-7A40-4820-B7C8-4D5B0432CBE2}" type="presParOf" srcId="{50896631-6767-4C66-ACF1-D665CC356212}" destId="{A50751E8-E162-4DD6-8482-4FF961340D95}" srcOrd="8" destOrd="0" presId="urn:microsoft.com/office/officeart/2011/layout/ConvergingText"/>
    <dgm:cxn modelId="{AA6FCDD7-3434-4A5B-8B24-8BBAB10B798A}" type="presParOf" srcId="{50896631-6767-4C66-ACF1-D665CC356212}" destId="{F3BC9A91-D2DC-4E69-B984-461AE75F0621}" srcOrd="9" destOrd="0" presId="urn:microsoft.com/office/officeart/2011/layout/ConvergingText"/>
    <dgm:cxn modelId="{CA5CD1D3-F606-4984-9909-7166F1080381}" type="presParOf" srcId="{50896631-6767-4C66-ACF1-D665CC356212}" destId="{1FDEBDBD-2E7E-4832-AFAB-ECEF73D327CA}" srcOrd="10" destOrd="0" presId="urn:microsoft.com/office/officeart/2011/layout/ConvergingText"/>
    <dgm:cxn modelId="{0E8FE066-D02E-4390-9865-9291341A93F4}" type="presParOf" srcId="{7F998B16-73A6-4CEE-A2CC-D6228E56DC18}" destId="{47ACD878-1A1D-4DCE-82F4-B7878D29BC19}" srcOrd="1" destOrd="0" presId="urn:microsoft.com/office/officeart/2011/layout/ConvergingText"/>
    <dgm:cxn modelId="{1640DCBA-DA69-4125-8605-6802E6884DD7}" type="presParOf" srcId="{7F998B16-73A6-4CEE-A2CC-D6228E56DC18}" destId="{3E4A60B8-616E-4180-87B5-E7C0D009513A}" srcOrd="2" destOrd="0" presId="urn:microsoft.com/office/officeart/2011/layout/ConvergingText"/>
    <dgm:cxn modelId="{2D5AA152-69B4-4022-BD8D-74DFB69384D8}" type="presParOf" srcId="{3E4A60B8-616E-4180-87B5-E7C0D009513A}" destId="{0D8F973D-5272-4710-8746-426B3EBAD9FB}" srcOrd="0" destOrd="0" presId="urn:microsoft.com/office/officeart/2011/layout/ConvergingText"/>
    <dgm:cxn modelId="{F42F1849-5F19-49C4-91A4-0880049411A3}" type="presParOf" srcId="{3E4A60B8-616E-4180-87B5-E7C0D009513A}" destId="{1434F65A-F9AF-4865-A7C9-BF784FA4716B}" srcOrd="1" destOrd="0" presId="urn:microsoft.com/office/officeart/2011/layout/ConvergingText"/>
    <dgm:cxn modelId="{FAB666D7-A604-4C17-966D-0BC84161F39C}" type="presParOf" srcId="{3E4A60B8-616E-4180-87B5-E7C0D009513A}" destId="{BAF0D4D5-41F1-495B-B8C5-5DB915421B99}" srcOrd="2" destOrd="0" presId="urn:microsoft.com/office/officeart/2011/layout/ConvergingText"/>
    <dgm:cxn modelId="{0AA5A1BC-9286-4600-84D9-4F76F3E11E78}" type="presParOf" srcId="{3E4A60B8-616E-4180-87B5-E7C0D009513A}" destId="{452D489C-7CEE-4858-B0C5-074403458C52}" srcOrd="3" destOrd="0" presId="urn:microsoft.com/office/officeart/2011/layout/ConvergingText"/>
    <dgm:cxn modelId="{65EC5680-72D7-4BC9-8444-91CAE64B18C6}" type="presParOf" srcId="{3E4A60B8-616E-4180-87B5-E7C0D009513A}" destId="{BECEB9EF-B0AD-4797-B72B-1ED695E654B9}" srcOrd="4" destOrd="0" presId="urn:microsoft.com/office/officeart/2011/layout/ConvergingText"/>
    <dgm:cxn modelId="{D408772D-45BD-4B9B-BBB5-8F878EFFC735}" type="presParOf" srcId="{3E4A60B8-616E-4180-87B5-E7C0D009513A}" destId="{8A43771E-911C-4638-8F13-C82471F01BEF}" srcOrd="5" destOrd="0" presId="urn:microsoft.com/office/officeart/2011/layout/ConvergingText"/>
    <dgm:cxn modelId="{0CE8E0DF-A652-485B-957D-BAA9A1EF4D9A}" type="presParOf" srcId="{3E4A60B8-616E-4180-87B5-E7C0D009513A}" destId="{A96B7C01-0287-44CC-BA81-6D6A58DDD0F3}" srcOrd="6" destOrd="0" presId="urn:microsoft.com/office/officeart/2011/layout/ConvergingText"/>
    <dgm:cxn modelId="{E74F4DF2-FD7A-4C22-B67D-6241191201F6}" type="presParOf" srcId="{3E4A60B8-616E-4180-87B5-E7C0D009513A}" destId="{A9256F36-C5AE-48F3-8EEE-699C93813B7B}" srcOrd="7" destOrd="0" presId="urn:microsoft.com/office/officeart/2011/layout/ConvergingText"/>
    <dgm:cxn modelId="{5E33CFD2-5384-425B-9689-5760158F27E6}" type="presParOf" srcId="{3E4A60B8-616E-4180-87B5-E7C0D009513A}" destId="{53B7CB8F-2EDE-42D1-936B-E0B1F0F4C80F}" srcOrd="8" destOrd="0" presId="urn:microsoft.com/office/officeart/2011/layout/ConvergingText"/>
    <dgm:cxn modelId="{8A6F8EA8-0E89-48F0-A169-55867F05F69D}" type="presParOf" srcId="{3E4A60B8-616E-4180-87B5-E7C0D009513A}" destId="{14CD4991-052F-43A4-8F1B-CA7DF47D4966}" srcOrd="9" destOrd="0" presId="urn:microsoft.com/office/officeart/2011/layout/ConvergingText"/>
    <dgm:cxn modelId="{C01C10F2-061D-4F30-9260-D3F674A57889}" type="presParOf" srcId="{3E4A60B8-616E-4180-87B5-E7C0D009513A}" destId="{24B2C263-1C28-4DBD-B72C-F3EE40BFE09B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BCDDD-B00A-4BA8-8ADF-9DC37CB99996}">
      <dsp:nvSpPr>
        <dsp:cNvPr id="0" name=""/>
        <dsp:cNvSpPr/>
      </dsp:nvSpPr>
      <dsp:spPr>
        <a:xfrm>
          <a:off x="2753124" y="426685"/>
          <a:ext cx="1590321" cy="10607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Breathe deep</a:t>
          </a:r>
          <a:endParaRPr lang="en-US" sz="2000" kern="1200" dirty="0"/>
        </a:p>
      </dsp:txBody>
      <dsp:txXfrm>
        <a:off x="3007576" y="426685"/>
        <a:ext cx="1335870" cy="1060744"/>
      </dsp:txXfrm>
    </dsp:sp>
    <dsp:sp modelId="{EED1BF07-D58F-4D25-83B2-A74ACCD15F57}">
      <dsp:nvSpPr>
        <dsp:cNvPr id="0" name=""/>
        <dsp:cNvSpPr/>
      </dsp:nvSpPr>
      <dsp:spPr>
        <a:xfrm>
          <a:off x="2753124" y="1487429"/>
          <a:ext cx="1590321" cy="10607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Cry and grieve</a:t>
          </a:r>
          <a:endParaRPr lang="en-US" sz="2000" kern="1200" dirty="0"/>
        </a:p>
      </dsp:txBody>
      <dsp:txXfrm>
        <a:off x="3007576" y="1487429"/>
        <a:ext cx="1335870" cy="1060744"/>
      </dsp:txXfrm>
    </dsp:sp>
    <dsp:sp modelId="{7CECBCE6-61D1-44D5-BAA1-80ECE8E9F578}">
      <dsp:nvSpPr>
        <dsp:cNvPr id="0" name=""/>
        <dsp:cNvSpPr/>
      </dsp:nvSpPr>
      <dsp:spPr>
        <a:xfrm>
          <a:off x="2753124" y="2548174"/>
          <a:ext cx="1590321" cy="106074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Breathe deeper</a:t>
          </a:r>
          <a:endParaRPr lang="en-US" sz="2000" kern="1200" dirty="0"/>
        </a:p>
      </dsp:txBody>
      <dsp:txXfrm>
        <a:off x="3007576" y="2548174"/>
        <a:ext cx="1335870" cy="1060744"/>
      </dsp:txXfrm>
    </dsp:sp>
    <dsp:sp modelId="{8E90FD15-88E0-4BBF-A32D-3DD4F1311E2F}">
      <dsp:nvSpPr>
        <dsp:cNvPr id="0" name=""/>
        <dsp:cNvSpPr/>
      </dsp:nvSpPr>
      <dsp:spPr>
        <a:xfrm>
          <a:off x="2753124" y="3608918"/>
          <a:ext cx="1590321" cy="10607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Make new meaning </a:t>
          </a:r>
          <a:endParaRPr lang="en-US" sz="2000" kern="1200" dirty="0"/>
        </a:p>
      </dsp:txBody>
      <dsp:txXfrm>
        <a:off x="3007576" y="3608918"/>
        <a:ext cx="1335870" cy="1060744"/>
      </dsp:txXfrm>
    </dsp:sp>
    <dsp:sp modelId="{2518DF80-CA43-4EFA-A570-D6C994F07512}">
      <dsp:nvSpPr>
        <dsp:cNvPr id="0" name=""/>
        <dsp:cNvSpPr/>
      </dsp:nvSpPr>
      <dsp:spPr>
        <a:xfrm>
          <a:off x="1078913" y="2"/>
          <a:ext cx="1804569" cy="1430971"/>
        </a:xfrm>
        <a:prstGeom prst="ellipse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Integrate</a:t>
          </a:r>
          <a:endParaRPr lang="en-US" sz="2500" kern="1200" dirty="0"/>
        </a:p>
      </dsp:txBody>
      <dsp:txXfrm>
        <a:off x="1343186" y="209563"/>
        <a:ext cx="1276023" cy="1011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B460B-C1AF-4356-A699-36914123E940}">
      <dsp:nvSpPr>
        <dsp:cNvPr id="0" name=""/>
        <dsp:cNvSpPr/>
      </dsp:nvSpPr>
      <dsp:spPr>
        <a:xfrm>
          <a:off x="7763639" y="927064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65196-616D-4604-940E-3BA7CB36D1BB}">
      <dsp:nvSpPr>
        <dsp:cNvPr id="0" name=""/>
        <dsp:cNvSpPr/>
      </dsp:nvSpPr>
      <dsp:spPr>
        <a:xfrm>
          <a:off x="7391245" y="927064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B99EA-E37C-43EF-B471-BEE3C91FB89C}">
      <dsp:nvSpPr>
        <dsp:cNvPr id="0" name=""/>
        <dsp:cNvSpPr/>
      </dsp:nvSpPr>
      <dsp:spPr>
        <a:xfrm>
          <a:off x="7018852" y="927064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396EA-DDDE-4C19-A4B9-90D29AAD8591}">
      <dsp:nvSpPr>
        <dsp:cNvPr id="0" name=""/>
        <dsp:cNvSpPr/>
      </dsp:nvSpPr>
      <dsp:spPr>
        <a:xfrm>
          <a:off x="6647167" y="927064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173BE-7995-4663-8291-112AD975B60F}">
      <dsp:nvSpPr>
        <dsp:cNvPr id="0" name=""/>
        <dsp:cNvSpPr/>
      </dsp:nvSpPr>
      <dsp:spPr>
        <a:xfrm>
          <a:off x="6274773" y="927064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AB015-DABD-4EE9-B3CE-F7B57FFB56DA}">
      <dsp:nvSpPr>
        <dsp:cNvPr id="0" name=""/>
        <dsp:cNvSpPr/>
      </dsp:nvSpPr>
      <dsp:spPr>
        <a:xfrm>
          <a:off x="5699192" y="825429"/>
          <a:ext cx="406376" cy="406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F4EE6-C0B7-4285-AF7C-68BC36DB8C4F}">
      <dsp:nvSpPr>
        <dsp:cNvPr id="0" name=""/>
        <dsp:cNvSpPr/>
      </dsp:nvSpPr>
      <dsp:spPr>
        <a:xfrm>
          <a:off x="7432308" y="507149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6D1BF-144B-4CD1-BB26-701B8B724E88}">
      <dsp:nvSpPr>
        <dsp:cNvPr id="0" name=""/>
        <dsp:cNvSpPr/>
      </dsp:nvSpPr>
      <dsp:spPr>
        <a:xfrm>
          <a:off x="7432308" y="1350066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751E8-E162-4DD6-8482-4FF961340D95}">
      <dsp:nvSpPr>
        <dsp:cNvPr id="0" name=""/>
        <dsp:cNvSpPr/>
      </dsp:nvSpPr>
      <dsp:spPr>
        <a:xfrm>
          <a:off x="7613549" y="689846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C9A91-D2DC-4E69-B984-461AE75F0621}">
      <dsp:nvSpPr>
        <dsp:cNvPr id="0" name=""/>
        <dsp:cNvSpPr/>
      </dsp:nvSpPr>
      <dsp:spPr>
        <a:xfrm>
          <a:off x="7625584" y="1168398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EBDBD-2E7E-4832-AFAB-ECEF73D327CA}">
      <dsp:nvSpPr>
        <dsp:cNvPr id="0" name=""/>
        <dsp:cNvSpPr/>
      </dsp:nvSpPr>
      <dsp:spPr>
        <a:xfrm>
          <a:off x="3464357" y="0"/>
          <a:ext cx="2057367" cy="2057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15 min </a:t>
          </a:r>
          <a:r>
            <a:rPr lang="en-US" sz="2200" kern="1200" dirty="0" smtClean="0"/>
            <a:t>insight exercise</a:t>
          </a:r>
          <a:endParaRPr lang="en-US" sz="2200" kern="1200" dirty="0"/>
        </a:p>
      </dsp:txBody>
      <dsp:txXfrm>
        <a:off x="3765651" y="301299"/>
        <a:ext cx="1454779" cy="1454803"/>
      </dsp:txXfrm>
    </dsp:sp>
    <dsp:sp modelId="{EFAF045B-5332-4F1F-9E2A-E9512F919985}">
      <dsp:nvSpPr>
        <dsp:cNvPr id="0" name=""/>
        <dsp:cNvSpPr/>
      </dsp:nvSpPr>
      <dsp:spPr>
        <a:xfrm>
          <a:off x="2897745" y="825429"/>
          <a:ext cx="406376" cy="406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DF322-721E-4247-8242-83CCE96BC819}">
      <dsp:nvSpPr>
        <dsp:cNvPr id="0" name=""/>
        <dsp:cNvSpPr/>
      </dsp:nvSpPr>
      <dsp:spPr>
        <a:xfrm>
          <a:off x="2495617" y="927064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7E92D-0A37-4A3B-A627-E74A7B6384FB}">
      <dsp:nvSpPr>
        <dsp:cNvPr id="0" name=""/>
        <dsp:cNvSpPr/>
      </dsp:nvSpPr>
      <dsp:spPr>
        <a:xfrm>
          <a:off x="2094197" y="927064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2F176-9D47-4145-ADEB-C4A0A8E633F3}">
      <dsp:nvSpPr>
        <dsp:cNvPr id="0" name=""/>
        <dsp:cNvSpPr/>
      </dsp:nvSpPr>
      <dsp:spPr>
        <a:xfrm>
          <a:off x="1692069" y="927064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F2E59-1077-47E0-BC0B-D5332F58452A}">
      <dsp:nvSpPr>
        <dsp:cNvPr id="0" name=""/>
        <dsp:cNvSpPr/>
      </dsp:nvSpPr>
      <dsp:spPr>
        <a:xfrm>
          <a:off x="1290648" y="927064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2F698-A6E6-4E0B-8B5E-4E69B65824A0}">
      <dsp:nvSpPr>
        <dsp:cNvPr id="0" name=""/>
        <dsp:cNvSpPr/>
      </dsp:nvSpPr>
      <dsp:spPr>
        <a:xfrm>
          <a:off x="888520" y="927064"/>
          <a:ext cx="203188" cy="203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77048-2834-4396-B350-CB9B85528F8A}">
      <dsp:nvSpPr>
        <dsp:cNvPr id="0" name=""/>
        <dsp:cNvSpPr/>
      </dsp:nvSpPr>
      <dsp:spPr>
        <a:xfrm>
          <a:off x="887104" y="406953"/>
          <a:ext cx="1801081" cy="52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Solo work</a:t>
          </a:r>
          <a:endParaRPr lang="en-US" sz="3200" kern="1200" dirty="0"/>
        </a:p>
      </dsp:txBody>
      <dsp:txXfrm>
        <a:off x="887104" y="406953"/>
        <a:ext cx="1801081" cy="522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B460B-C1AF-4356-A699-36914123E940}">
      <dsp:nvSpPr>
        <dsp:cNvPr id="0" name=""/>
        <dsp:cNvSpPr/>
      </dsp:nvSpPr>
      <dsp:spPr>
        <a:xfrm>
          <a:off x="4014438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65196-616D-4604-940E-3BA7CB36D1BB}">
      <dsp:nvSpPr>
        <dsp:cNvPr id="0" name=""/>
        <dsp:cNvSpPr/>
      </dsp:nvSpPr>
      <dsp:spPr>
        <a:xfrm>
          <a:off x="3678903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B99EA-E37C-43EF-B471-BEE3C91FB89C}">
      <dsp:nvSpPr>
        <dsp:cNvPr id="0" name=""/>
        <dsp:cNvSpPr/>
      </dsp:nvSpPr>
      <dsp:spPr>
        <a:xfrm>
          <a:off x="3343367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396EA-DDDE-4C19-A4B9-90D29AAD8591}">
      <dsp:nvSpPr>
        <dsp:cNvPr id="0" name=""/>
        <dsp:cNvSpPr/>
      </dsp:nvSpPr>
      <dsp:spPr>
        <a:xfrm>
          <a:off x="3007832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173BE-7995-4663-8291-112AD975B60F}">
      <dsp:nvSpPr>
        <dsp:cNvPr id="0" name=""/>
        <dsp:cNvSpPr/>
      </dsp:nvSpPr>
      <dsp:spPr>
        <a:xfrm>
          <a:off x="2672297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AB015-DABD-4EE9-B3CE-F7B57FFB56DA}">
      <dsp:nvSpPr>
        <dsp:cNvPr id="0" name=""/>
        <dsp:cNvSpPr/>
      </dsp:nvSpPr>
      <dsp:spPr>
        <a:xfrm>
          <a:off x="2138893" y="831185"/>
          <a:ext cx="395316" cy="395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F4EE6-C0B7-4285-AF7C-68BC36DB8C4F}">
      <dsp:nvSpPr>
        <dsp:cNvPr id="0" name=""/>
        <dsp:cNvSpPr/>
      </dsp:nvSpPr>
      <dsp:spPr>
        <a:xfrm>
          <a:off x="3692375" y="521919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6D1BF-144B-4CD1-BB26-701B8B724E88}">
      <dsp:nvSpPr>
        <dsp:cNvPr id="0" name=""/>
        <dsp:cNvSpPr/>
      </dsp:nvSpPr>
      <dsp:spPr>
        <a:xfrm>
          <a:off x="3692375" y="1340965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751E8-E162-4DD6-8482-4FF961340D95}">
      <dsp:nvSpPr>
        <dsp:cNvPr id="0" name=""/>
        <dsp:cNvSpPr/>
      </dsp:nvSpPr>
      <dsp:spPr>
        <a:xfrm>
          <a:off x="3868773" y="6994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C9A91-D2DC-4E69-B984-461AE75F0621}">
      <dsp:nvSpPr>
        <dsp:cNvPr id="0" name=""/>
        <dsp:cNvSpPr/>
      </dsp:nvSpPr>
      <dsp:spPr>
        <a:xfrm>
          <a:off x="3880561" y="1164441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EBDBD-2E7E-4832-AFAB-ECEF73D327CA}">
      <dsp:nvSpPr>
        <dsp:cNvPr id="0" name=""/>
        <dsp:cNvSpPr/>
      </dsp:nvSpPr>
      <dsp:spPr>
        <a:xfrm>
          <a:off x="0" y="0"/>
          <a:ext cx="1999318" cy="1999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5 min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200" kern="1200" dirty="0" smtClean="0"/>
            <a:t>reflect exercise</a:t>
          </a:r>
          <a:endParaRPr lang="en-US" sz="2200" kern="1200" dirty="0"/>
        </a:p>
      </dsp:txBody>
      <dsp:txXfrm>
        <a:off x="292793" y="292766"/>
        <a:ext cx="1413732" cy="1413602"/>
      </dsp:txXfrm>
    </dsp:sp>
    <dsp:sp modelId="{0D8F973D-5272-4710-8746-426B3EBAD9FB}">
      <dsp:nvSpPr>
        <dsp:cNvPr id="0" name=""/>
        <dsp:cNvSpPr/>
      </dsp:nvSpPr>
      <dsp:spPr>
        <a:xfrm>
          <a:off x="8654575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4F65A-F9AF-4865-A7C9-BF784FA4716B}">
      <dsp:nvSpPr>
        <dsp:cNvPr id="0" name=""/>
        <dsp:cNvSpPr/>
      </dsp:nvSpPr>
      <dsp:spPr>
        <a:xfrm>
          <a:off x="8319040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0D4D5-41F1-495B-B8C5-5DB915421B99}">
      <dsp:nvSpPr>
        <dsp:cNvPr id="0" name=""/>
        <dsp:cNvSpPr/>
      </dsp:nvSpPr>
      <dsp:spPr>
        <a:xfrm>
          <a:off x="7983505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D489C-7CEE-4858-B0C5-074403458C52}">
      <dsp:nvSpPr>
        <dsp:cNvPr id="0" name=""/>
        <dsp:cNvSpPr/>
      </dsp:nvSpPr>
      <dsp:spPr>
        <a:xfrm>
          <a:off x="7647969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EB9EF-B0AD-4797-B72B-1ED695E654B9}">
      <dsp:nvSpPr>
        <dsp:cNvPr id="0" name=""/>
        <dsp:cNvSpPr/>
      </dsp:nvSpPr>
      <dsp:spPr>
        <a:xfrm>
          <a:off x="7312434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3771E-911C-4638-8F13-C82471F01BEF}">
      <dsp:nvSpPr>
        <dsp:cNvPr id="0" name=""/>
        <dsp:cNvSpPr/>
      </dsp:nvSpPr>
      <dsp:spPr>
        <a:xfrm>
          <a:off x="6779030" y="831185"/>
          <a:ext cx="395316" cy="395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C01-0287-44CC-BA81-6D6A58DDD0F3}">
      <dsp:nvSpPr>
        <dsp:cNvPr id="0" name=""/>
        <dsp:cNvSpPr/>
      </dsp:nvSpPr>
      <dsp:spPr>
        <a:xfrm>
          <a:off x="8332512" y="521919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56F36-C5AE-48F3-8EEE-699C93813B7B}">
      <dsp:nvSpPr>
        <dsp:cNvPr id="0" name=""/>
        <dsp:cNvSpPr/>
      </dsp:nvSpPr>
      <dsp:spPr>
        <a:xfrm>
          <a:off x="8332512" y="1340965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7CB8F-2EDE-42D1-936B-E0B1F0F4C80F}">
      <dsp:nvSpPr>
        <dsp:cNvPr id="0" name=""/>
        <dsp:cNvSpPr/>
      </dsp:nvSpPr>
      <dsp:spPr>
        <a:xfrm>
          <a:off x="8508910" y="6994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D4991-052F-43A4-8F1B-CA7DF47D4966}">
      <dsp:nvSpPr>
        <dsp:cNvPr id="0" name=""/>
        <dsp:cNvSpPr/>
      </dsp:nvSpPr>
      <dsp:spPr>
        <a:xfrm>
          <a:off x="8520698" y="1164441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2C263-1C28-4DBD-B72C-F3EE40BFE09B}">
      <dsp:nvSpPr>
        <dsp:cNvPr id="0" name=""/>
        <dsp:cNvSpPr/>
      </dsp:nvSpPr>
      <dsp:spPr>
        <a:xfrm>
          <a:off x="4642045" y="29133"/>
          <a:ext cx="1999318" cy="1999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Small group work</a:t>
          </a:r>
          <a:endParaRPr lang="en-US" sz="3300" kern="1200" dirty="0"/>
        </a:p>
      </dsp:txBody>
      <dsp:txXfrm>
        <a:off x="4934838" y="321899"/>
        <a:ext cx="1413732" cy="1413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B460B-C1AF-4356-A699-36914123E940}">
      <dsp:nvSpPr>
        <dsp:cNvPr id="0" name=""/>
        <dsp:cNvSpPr/>
      </dsp:nvSpPr>
      <dsp:spPr>
        <a:xfrm>
          <a:off x="4014438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65196-616D-4604-940E-3BA7CB36D1BB}">
      <dsp:nvSpPr>
        <dsp:cNvPr id="0" name=""/>
        <dsp:cNvSpPr/>
      </dsp:nvSpPr>
      <dsp:spPr>
        <a:xfrm>
          <a:off x="3678903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B99EA-E37C-43EF-B471-BEE3C91FB89C}">
      <dsp:nvSpPr>
        <dsp:cNvPr id="0" name=""/>
        <dsp:cNvSpPr/>
      </dsp:nvSpPr>
      <dsp:spPr>
        <a:xfrm>
          <a:off x="3343367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396EA-DDDE-4C19-A4B9-90D29AAD8591}">
      <dsp:nvSpPr>
        <dsp:cNvPr id="0" name=""/>
        <dsp:cNvSpPr/>
      </dsp:nvSpPr>
      <dsp:spPr>
        <a:xfrm>
          <a:off x="3007832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173BE-7995-4663-8291-112AD975B60F}">
      <dsp:nvSpPr>
        <dsp:cNvPr id="0" name=""/>
        <dsp:cNvSpPr/>
      </dsp:nvSpPr>
      <dsp:spPr>
        <a:xfrm>
          <a:off x="2672297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AB015-DABD-4EE9-B3CE-F7B57FFB56DA}">
      <dsp:nvSpPr>
        <dsp:cNvPr id="0" name=""/>
        <dsp:cNvSpPr/>
      </dsp:nvSpPr>
      <dsp:spPr>
        <a:xfrm>
          <a:off x="2138893" y="831185"/>
          <a:ext cx="395316" cy="395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F4EE6-C0B7-4285-AF7C-68BC36DB8C4F}">
      <dsp:nvSpPr>
        <dsp:cNvPr id="0" name=""/>
        <dsp:cNvSpPr/>
      </dsp:nvSpPr>
      <dsp:spPr>
        <a:xfrm>
          <a:off x="3692375" y="521919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6D1BF-144B-4CD1-BB26-701B8B724E88}">
      <dsp:nvSpPr>
        <dsp:cNvPr id="0" name=""/>
        <dsp:cNvSpPr/>
      </dsp:nvSpPr>
      <dsp:spPr>
        <a:xfrm>
          <a:off x="3692375" y="1340965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751E8-E162-4DD6-8482-4FF961340D95}">
      <dsp:nvSpPr>
        <dsp:cNvPr id="0" name=""/>
        <dsp:cNvSpPr/>
      </dsp:nvSpPr>
      <dsp:spPr>
        <a:xfrm>
          <a:off x="3868773" y="6994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C9A91-D2DC-4E69-B984-461AE75F0621}">
      <dsp:nvSpPr>
        <dsp:cNvPr id="0" name=""/>
        <dsp:cNvSpPr/>
      </dsp:nvSpPr>
      <dsp:spPr>
        <a:xfrm>
          <a:off x="3880561" y="1164441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EBDBD-2E7E-4832-AFAB-ECEF73D327CA}">
      <dsp:nvSpPr>
        <dsp:cNvPr id="0" name=""/>
        <dsp:cNvSpPr/>
      </dsp:nvSpPr>
      <dsp:spPr>
        <a:xfrm>
          <a:off x="0" y="0"/>
          <a:ext cx="1999318" cy="1999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5 min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200" kern="1200" dirty="0" smtClean="0"/>
            <a:t>reflect exercise</a:t>
          </a:r>
          <a:endParaRPr lang="en-US" sz="2200" kern="1200" dirty="0"/>
        </a:p>
      </dsp:txBody>
      <dsp:txXfrm>
        <a:off x="292793" y="292766"/>
        <a:ext cx="1413732" cy="1413602"/>
      </dsp:txXfrm>
    </dsp:sp>
    <dsp:sp modelId="{0D8F973D-5272-4710-8746-426B3EBAD9FB}">
      <dsp:nvSpPr>
        <dsp:cNvPr id="0" name=""/>
        <dsp:cNvSpPr/>
      </dsp:nvSpPr>
      <dsp:spPr>
        <a:xfrm>
          <a:off x="8654575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4F65A-F9AF-4865-A7C9-BF784FA4716B}">
      <dsp:nvSpPr>
        <dsp:cNvPr id="0" name=""/>
        <dsp:cNvSpPr/>
      </dsp:nvSpPr>
      <dsp:spPr>
        <a:xfrm>
          <a:off x="8319040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0D4D5-41F1-495B-B8C5-5DB915421B99}">
      <dsp:nvSpPr>
        <dsp:cNvPr id="0" name=""/>
        <dsp:cNvSpPr/>
      </dsp:nvSpPr>
      <dsp:spPr>
        <a:xfrm>
          <a:off x="7983505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D489C-7CEE-4858-B0C5-074403458C52}">
      <dsp:nvSpPr>
        <dsp:cNvPr id="0" name=""/>
        <dsp:cNvSpPr/>
      </dsp:nvSpPr>
      <dsp:spPr>
        <a:xfrm>
          <a:off x="7647969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EB9EF-B0AD-4797-B72B-1ED695E654B9}">
      <dsp:nvSpPr>
        <dsp:cNvPr id="0" name=""/>
        <dsp:cNvSpPr/>
      </dsp:nvSpPr>
      <dsp:spPr>
        <a:xfrm>
          <a:off x="7312434" y="9299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3771E-911C-4638-8F13-C82471F01BEF}">
      <dsp:nvSpPr>
        <dsp:cNvPr id="0" name=""/>
        <dsp:cNvSpPr/>
      </dsp:nvSpPr>
      <dsp:spPr>
        <a:xfrm>
          <a:off x="6779030" y="831185"/>
          <a:ext cx="395316" cy="395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C01-0287-44CC-BA81-6D6A58DDD0F3}">
      <dsp:nvSpPr>
        <dsp:cNvPr id="0" name=""/>
        <dsp:cNvSpPr/>
      </dsp:nvSpPr>
      <dsp:spPr>
        <a:xfrm>
          <a:off x="8332512" y="521919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56F36-C5AE-48F3-8EEE-699C93813B7B}">
      <dsp:nvSpPr>
        <dsp:cNvPr id="0" name=""/>
        <dsp:cNvSpPr/>
      </dsp:nvSpPr>
      <dsp:spPr>
        <a:xfrm>
          <a:off x="8332512" y="1340965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7CB8F-2EDE-42D1-936B-E0B1F0F4C80F}">
      <dsp:nvSpPr>
        <dsp:cNvPr id="0" name=""/>
        <dsp:cNvSpPr/>
      </dsp:nvSpPr>
      <dsp:spPr>
        <a:xfrm>
          <a:off x="8508910" y="699443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D4991-052F-43A4-8F1B-CA7DF47D4966}">
      <dsp:nvSpPr>
        <dsp:cNvPr id="0" name=""/>
        <dsp:cNvSpPr/>
      </dsp:nvSpPr>
      <dsp:spPr>
        <a:xfrm>
          <a:off x="8520698" y="1164441"/>
          <a:ext cx="197447" cy="19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2C263-1C28-4DBD-B72C-F3EE40BFE09B}">
      <dsp:nvSpPr>
        <dsp:cNvPr id="0" name=""/>
        <dsp:cNvSpPr/>
      </dsp:nvSpPr>
      <dsp:spPr>
        <a:xfrm>
          <a:off x="4642045" y="29133"/>
          <a:ext cx="1999318" cy="1999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LARGE group work</a:t>
          </a:r>
          <a:endParaRPr lang="en-US" sz="3100" kern="1200" dirty="0"/>
        </a:p>
      </dsp:txBody>
      <dsp:txXfrm>
        <a:off x="4934838" y="321899"/>
        <a:ext cx="1413732" cy="141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8/28/2018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oldt.edu/acac" TargetMode="External"/><Relationship Id="rId2" Type="http://schemas.openxmlformats.org/officeDocument/2006/relationships/hyperlink" Target="mailto:acac@humboldt.ed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Losing Yourself to </a:t>
            </a:r>
            <a:br>
              <a:rPr lang="en-US" dirty="0" smtClean="0"/>
            </a:br>
            <a:r>
              <a:rPr lang="en-US" dirty="0" smtClean="0"/>
              <a:t>Find A Major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5100" i="1" dirty="0" smtClean="0"/>
              <a:t>Integrating Loss Experiences to Inform Your Life’s Work</a:t>
            </a:r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sz="3500" dirty="0" err="1" smtClean="0"/>
              <a:t>Johneen</a:t>
            </a:r>
            <a:r>
              <a:rPr lang="en-US" sz="3500" dirty="0" smtClean="0"/>
              <a:t> </a:t>
            </a:r>
            <a:r>
              <a:rPr lang="en-US" sz="3500" dirty="0" err="1" smtClean="0"/>
              <a:t>Manno</a:t>
            </a:r>
            <a:r>
              <a:rPr lang="en-US" sz="3500" dirty="0" smtClean="0"/>
              <a:t>, MA</a:t>
            </a:r>
          </a:p>
          <a:p>
            <a:pPr>
              <a:lnSpc>
                <a:spcPct val="170000"/>
              </a:lnSpc>
            </a:pPr>
            <a:r>
              <a:rPr lang="en-US" sz="3500" dirty="0" smtClean="0"/>
              <a:t>Licensed Therapist  / Graduate Practicum Coordinator</a:t>
            </a:r>
          </a:p>
          <a:p>
            <a:pPr>
              <a:lnSpc>
                <a:spcPct val="170000"/>
              </a:lnSpc>
            </a:pPr>
            <a:r>
              <a:rPr lang="en-US" sz="3500" dirty="0" smtClean="0"/>
              <a:t>HSU Counseling and Psychological Services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1812" y="228600"/>
            <a:ext cx="10744200" cy="632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1812" y="228600"/>
            <a:ext cx="10744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REMEMBER . .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45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1676400"/>
            <a:ext cx="960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Affirmation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0040878"/>
              </p:ext>
            </p:extLst>
          </p:nvPr>
        </p:nvGraphicFramePr>
        <p:xfrm>
          <a:off x="1903412" y="3124200"/>
          <a:ext cx="8853932" cy="205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6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011" y="2590800"/>
            <a:ext cx="6019799" cy="990600"/>
          </a:xfrm>
        </p:spPr>
        <p:txBody>
          <a:bodyPr/>
          <a:lstStyle/>
          <a:p>
            <a:r>
              <a:rPr lang="en-US" u="sng" dirty="0" smtClean="0"/>
              <a:t>Additional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685800"/>
            <a:ext cx="9829799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Summary of what we will learned:</a:t>
            </a:r>
          </a:p>
          <a:p>
            <a:r>
              <a:rPr lang="en-US" sz="2600" dirty="0"/>
              <a:t>New perspectives about choosing your life’s work</a:t>
            </a:r>
          </a:p>
          <a:p>
            <a:r>
              <a:rPr lang="en-US" sz="2600" dirty="0"/>
              <a:t>Start the </a:t>
            </a:r>
            <a:r>
              <a:rPr lang="en-US" sz="2600" dirty="0" err="1"/>
              <a:t>journey</a:t>
            </a:r>
            <a:r>
              <a:rPr lang="en-US" sz="2600" i="1" dirty="0" err="1"/>
              <a:t>S</a:t>
            </a:r>
            <a:endParaRPr lang="en-US" sz="2600" i="1" dirty="0"/>
          </a:p>
          <a:p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1011" y="3581400"/>
            <a:ext cx="6019799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Academic and Career Advisement Center (ACAC)</a:t>
            </a:r>
          </a:p>
          <a:p>
            <a:r>
              <a:rPr lang="en-US" dirty="0" smtClean="0"/>
              <a:t>Gist Hall 114</a:t>
            </a:r>
          </a:p>
          <a:p>
            <a:r>
              <a:rPr lang="en-US" dirty="0" smtClean="0"/>
              <a:t>Appointments: Mon.-Fri. 9 am – 4 pm</a:t>
            </a:r>
          </a:p>
          <a:p>
            <a:r>
              <a:rPr lang="en-US" dirty="0" smtClean="0"/>
              <a:t>Drop-in Advising: </a:t>
            </a:r>
            <a:r>
              <a:rPr lang="en-US" dirty="0"/>
              <a:t>Mon.-Fri</a:t>
            </a:r>
            <a:r>
              <a:rPr lang="en-US" dirty="0" smtClean="0"/>
              <a:t> 10 AM – 1 PM</a:t>
            </a:r>
          </a:p>
          <a:p>
            <a:r>
              <a:rPr lang="en-US" dirty="0" smtClean="0"/>
              <a:t>Call 707-826-3341 to set up an appointment</a:t>
            </a:r>
          </a:p>
          <a:p>
            <a:r>
              <a:rPr lang="en-US" dirty="0" smtClean="0">
                <a:hlinkClick r:id="rId2"/>
              </a:rPr>
              <a:t>acac@humboldt.edu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www.humboldt.edu/acac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perspectives about choosing your life’s work</a:t>
            </a:r>
            <a:endParaRPr lang="en-US" dirty="0"/>
          </a:p>
          <a:p>
            <a:r>
              <a:rPr lang="en-US" dirty="0" smtClean="0"/>
              <a:t>Start the </a:t>
            </a:r>
            <a:r>
              <a:rPr lang="en-US" dirty="0" err="1" smtClean="0"/>
              <a:t>journey</a:t>
            </a:r>
            <a:r>
              <a:rPr lang="en-US" i="1" dirty="0" err="1" smtClean="0"/>
              <a:t>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Change Jobs </a:t>
            </a:r>
            <a:r>
              <a:rPr lang="en-US" dirty="0"/>
              <a:t>and </a:t>
            </a:r>
            <a:r>
              <a:rPr lang="en-US" dirty="0" smtClean="0"/>
              <a:t>Careers</a:t>
            </a:r>
            <a:br>
              <a:rPr lang="en-US" dirty="0" smtClean="0"/>
            </a:br>
            <a:r>
              <a:rPr lang="en-US" sz="1800" dirty="0" smtClean="0"/>
              <a:t>Data extracted from article </a:t>
            </a:r>
            <a:r>
              <a:rPr lang="en-US" sz="1800" dirty="0"/>
              <a:t>in online blog called the balance, "How Often Do People Change Careers" (Rosenberg McKay, 4/4/17).</a:t>
            </a:r>
          </a:p>
        </p:txBody>
      </p:sp>
      <p:graphicFrame>
        <p:nvGraphicFramePr>
          <p:cNvPr id="6" name="Content Placeholder 5" descr="Clustered column chart showing the values of 3 series for 4 categorie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327306"/>
              </p:ext>
            </p:extLst>
          </p:nvPr>
        </p:nvGraphicFramePr>
        <p:xfrm>
          <a:off x="1293813" y="1676400"/>
          <a:ext cx="960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982199" cy="1143000"/>
          </a:xfrm>
        </p:spPr>
        <p:txBody>
          <a:bodyPr anchor="t"/>
          <a:lstStyle/>
          <a:p>
            <a:r>
              <a:rPr lang="en-US" dirty="0" smtClean="0"/>
              <a:t>Ways People May Choose a “Career” or “Major”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10439400" cy="4495800"/>
          </a:xfrm>
        </p:spPr>
        <p:txBody>
          <a:bodyPr/>
          <a:lstStyle/>
          <a:p>
            <a:r>
              <a:rPr lang="en-US" dirty="0" smtClean="0"/>
              <a:t>Occupational Outlook Handbook (post-assessments)</a:t>
            </a:r>
          </a:p>
          <a:p>
            <a:endParaRPr lang="en-US" dirty="0"/>
          </a:p>
          <a:p>
            <a:r>
              <a:rPr lang="en-US" dirty="0" smtClean="0"/>
              <a:t>Use the Creative Process and allow yourself to “hang in ambiguity” for an “aha moment”</a:t>
            </a:r>
          </a:p>
          <a:p>
            <a:endParaRPr lang="en-US" dirty="0"/>
          </a:p>
          <a:p>
            <a:r>
              <a:rPr lang="en-US" i="1" dirty="0" smtClean="0"/>
              <a:t>Integrate you life losses </a:t>
            </a:r>
            <a:r>
              <a:rPr lang="en-US" dirty="0" smtClean="0"/>
              <a:t>– this is what you passionately bring to the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Your Life Losses</a:t>
            </a:r>
            <a:endParaRPr lang="en-US" dirty="0"/>
          </a:p>
        </p:txBody>
      </p:sp>
      <p:graphicFrame>
        <p:nvGraphicFramePr>
          <p:cNvPr id="4" name="Content Placeholder 3" descr="Stacked List - Use to show groups of information or steps in a task, process, or workflow. Circular shapes contain Level 1 text, and the corresponding rectangles contain Level 2 text. Works well for numerous details and minimal Level 1 tex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7703814"/>
              </p:ext>
            </p:extLst>
          </p:nvPr>
        </p:nvGraphicFramePr>
        <p:xfrm>
          <a:off x="4113212" y="1524000"/>
          <a:ext cx="6248400" cy="467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1812" y="228600"/>
            <a:ext cx="10744200" cy="632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1812" y="228600"/>
            <a:ext cx="10744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03" y="228600"/>
            <a:ext cx="9601200" cy="914400"/>
          </a:xfrm>
        </p:spPr>
        <p:txBody>
          <a:bodyPr/>
          <a:lstStyle/>
          <a:p>
            <a:r>
              <a:rPr lang="en-US" dirty="0" smtClean="0"/>
              <a:t>Start the Journey – Life Planning Sheet 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594" y="1616241"/>
            <a:ext cx="10210799" cy="25908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Losses are varied and can occur in multiple combinations.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one loss is not processed, you will feel it when another loss occurs in your life. Losses compound upon themselves.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START WITH YOUR PASSION, not a job title.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Life work (vs. “Career” or “major”) interests can change as you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22195940"/>
              </p:ext>
            </p:extLst>
          </p:nvPr>
        </p:nvGraphicFramePr>
        <p:xfrm>
          <a:off x="1657837" y="4267200"/>
          <a:ext cx="8853932" cy="205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AFT  2 Johneen Working On FACTS LLC GOAL Sheets My Healthy Living Maintenance Plan GENERAL.pdf - Adobe Acrobat Pro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" y="0"/>
            <a:ext cx="11660903" cy="8461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292"/>
            <a:ext cx="12040313" cy="910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9294811" y="914399"/>
            <a:ext cx="2745501" cy="76962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16764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 – Identify Your Patterns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CHALLENGE QUESTION </a:t>
            </a:r>
            <a:r>
              <a:rPr lang="en-US" dirty="0"/>
              <a:t>is at the end: </a:t>
            </a:r>
            <a:r>
              <a:rPr lang="en-US" i="1" dirty="0"/>
              <a:t>What would this life work mean to you?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41612807"/>
              </p:ext>
            </p:extLst>
          </p:nvPr>
        </p:nvGraphicFramePr>
        <p:xfrm>
          <a:off x="1903412" y="3124200"/>
          <a:ext cx="8853932" cy="205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107</TotalTime>
  <Words>282</Words>
  <Application>Microsoft Office PowerPoint</Application>
  <PresentationFormat>Custom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Euphemia</vt:lpstr>
      <vt:lpstr>Serenity 16x9</vt:lpstr>
      <vt:lpstr>Losing Yourself to  Find A Major</vt:lpstr>
      <vt:lpstr>What we will learn:</vt:lpstr>
      <vt:lpstr>People Change Jobs and Careers Data extracted from article in online blog called the balance, "How Often Do People Change Careers" (Rosenberg McKay, 4/4/17).</vt:lpstr>
      <vt:lpstr>Ways People May Choose a “Career” or “Major”</vt:lpstr>
      <vt:lpstr>Integrating Your Life Losses</vt:lpstr>
      <vt:lpstr>PowerPoint Presentation</vt:lpstr>
      <vt:lpstr>Start the Journey – Life Planning Sheet Tips</vt:lpstr>
      <vt:lpstr>PowerPoint Presentation</vt:lpstr>
      <vt:lpstr>Assess – Identify Your Patterns  CHALLENGE QUESTION is at the end: What would this life work mean to you? </vt:lpstr>
      <vt:lpstr>PowerPoint Presentation</vt:lpstr>
      <vt:lpstr>Affirmation</vt:lpstr>
      <vt:lpstr>Additional resources</vt:lpstr>
    </vt:vector>
  </TitlesOfParts>
  <Company>Humboldt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jmm412</dc:creator>
  <cp:lastModifiedBy>Jennifer Sanford</cp:lastModifiedBy>
  <cp:revision>20</cp:revision>
  <dcterms:created xsi:type="dcterms:W3CDTF">2017-09-18T18:08:12Z</dcterms:created>
  <dcterms:modified xsi:type="dcterms:W3CDTF">2018-08-28T23:03:29Z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